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4.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5.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6.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7.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8.xml" ContentType="application/vnd.openxmlformats-officedocument.presentationml.tag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9.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0.xml" ContentType="application/vnd.openxmlformats-officedocument.presentationml.tag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1.xml" ContentType="application/vnd.openxmlformats-officedocument.presentationml.tag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2"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59" r:id="rId17"/>
  </p:sldIdLst>
  <p:sldSz cx="18288000" cy="13716000"/>
  <p:notesSz cx="6858000" cy="9144000"/>
  <p:defaultText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6"/>
    <a:srgbClr val="09223F"/>
    <a:srgbClr val="F2F2F2"/>
    <a:srgbClr val="DA937E"/>
    <a:srgbClr val="3D4E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77"/>
    <p:restoredTop sz="94500"/>
  </p:normalViewPr>
  <p:slideViewPr>
    <p:cSldViewPr showGuides="1">
      <p:cViewPr varScale="1">
        <p:scale>
          <a:sx n="55" d="100"/>
          <a:sy n="55" d="100"/>
        </p:scale>
        <p:origin x="130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537E1D-7A60-43C9-8159-0C775EC5EDE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5AE1121-2513-4F81-A401-573937026626}">
      <dgm:prSet custT="1"/>
      <dgm:spPr/>
      <dgm:t>
        <a:bodyPr/>
        <a:lstStyle/>
        <a:p>
          <a:pPr rtl="0"/>
          <a:r>
            <a:rPr lang="ar-OM" sz="4800" b="1" dirty="0" smtClean="0"/>
            <a:t>من خلال هذا الأصل نستطيع التعرف على القوى و العوامل ، و الظروف والتحديات التي واجهت المجتمع و التربية خلال حقب تاريخية متتالية.</a:t>
          </a:r>
          <a:endParaRPr lang="en-US" sz="4800" b="1" dirty="0"/>
        </a:p>
      </dgm:t>
    </dgm:pt>
    <dgm:pt modelId="{5885DA99-7268-4305-90F1-FDCF9D95FF77}" type="parTrans" cxnId="{05B286D4-D56D-43F5-9414-ED9205ECB9DD}">
      <dgm:prSet/>
      <dgm:spPr/>
      <dgm:t>
        <a:bodyPr/>
        <a:lstStyle/>
        <a:p>
          <a:endParaRPr lang="en-US"/>
        </a:p>
      </dgm:t>
    </dgm:pt>
    <dgm:pt modelId="{386D40FE-5F7D-4621-96ED-90D60306CC03}" type="sibTrans" cxnId="{05B286D4-D56D-43F5-9414-ED9205ECB9DD}">
      <dgm:prSet/>
      <dgm:spPr/>
      <dgm:t>
        <a:bodyPr/>
        <a:lstStyle/>
        <a:p>
          <a:endParaRPr lang="en-US"/>
        </a:p>
      </dgm:t>
    </dgm:pt>
    <dgm:pt modelId="{7C1EBC3F-CB87-44A2-B3E0-6CB8F8A67DFD}">
      <dgm:prSet/>
      <dgm:spPr/>
      <dgm:t>
        <a:bodyPr/>
        <a:lstStyle/>
        <a:p>
          <a:pPr rtl="0"/>
          <a:r>
            <a:rPr lang="ar-OM" dirty="0" smtClean="0"/>
            <a:t>الاصول التاريخية لها فوائد كبرى لأن بصمات الماضي تؤثر في مجريات الحاضر ،و تتحرك في واقعة  </a:t>
          </a:r>
        </a:p>
        <a:p>
          <a:pPr rtl="0"/>
          <a:r>
            <a:rPr lang="ar-OM" dirty="0" smtClean="0"/>
            <a:t>لا ينقطع تأثيره الشعوري واللاشعوري على سلوك المجتمعات والأفراد.</a:t>
          </a:r>
          <a:endParaRPr lang="en-US" dirty="0"/>
        </a:p>
      </dgm:t>
    </dgm:pt>
    <dgm:pt modelId="{EA44F7B2-83B8-4508-B2E0-05522B607453}" type="parTrans" cxnId="{B9D5A740-658D-4B4C-829B-6365D691C4CD}">
      <dgm:prSet/>
      <dgm:spPr/>
      <dgm:t>
        <a:bodyPr/>
        <a:lstStyle/>
        <a:p>
          <a:endParaRPr lang="en-US"/>
        </a:p>
      </dgm:t>
    </dgm:pt>
    <dgm:pt modelId="{934D4C46-DD52-4796-9B8D-3082C81D946A}" type="sibTrans" cxnId="{B9D5A740-658D-4B4C-829B-6365D691C4CD}">
      <dgm:prSet/>
      <dgm:spPr/>
      <dgm:t>
        <a:bodyPr/>
        <a:lstStyle/>
        <a:p>
          <a:endParaRPr lang="en-US"/>
        </a:p>
      </dgm:t>
    </dgm:pt>
    <dgm:pt modelId="{AD961298-C95D-438B-A96B-3D8BE4A35E32}" type="pres">
      <dgm:prSet presAssocID="{33537E1D-7A60-43C9-8159-0C775EC5EDE9}" presName="hierChild1" presStyleCnt="0">
        <dgm:presLayoutVars>
          <dgm:orgChart val="1"/>
          <dgm:chPref val="1"/>
          <dgm:dir/>
          <dgm:animOne val="branch"/>
          <dgm:animLvl val="lvl"/>
          <dgm:resizeHandles/>
        </dgm:presLayoutVars>
      </dgm:prSet>
      <dgm:spPr/>
      <dgm:t>
        <a:bodyPr/>
        <a:lstStyle/>
        <a:p>
          <a:endParaRPr lang="en-US"/>
        </a:p>
      </dgm:t>
    </dgm:pt>
    <dgm:pt modelId="{4B8461C6-69A7-4681-BA2C-929B695A1F2D}" type="pres">
      <dgm:prSet presAssocID="{95AE1121-2513-4F81-A401-573937026626}" presName="hierRoot1" presStyleCnt="0">
        <dgm:presLayoutVars>
          <dgm:hierBranch val="init"/>
        </dgm:presLayoutVars>
      </dgm:prSet>
      <dgm:spPr/>
    </dgm:pt>
    <dgm:pt modelId="{86BF94A3-4B70-4532-B01D-D58DA2F32998}" type="pres">
      <dgm:prSet presAssocID="{95AE1121-2513-4F81-A401-573937026626}" presName="rootComposite1" presStyleCnt="0"/>
      <dgm:spPr/>
    </dgm:pt>
    <dgm:pt modelId="{8C4CE72C-715E-492F-B6B9-CA83EB5B5A1C}" type="pres">
      <dgm:prSet presAssocID="{95AE1121-2513-4F81-A401-573937026626}" presName="rootText1" presStyleLbl="node0" presStyleIdx="0" presStyleCnt="2" custScaleY="185876">
        <dgm:presLayoutVars>
          <dgm:chPref val="3"/>
        </dgm:presLayoutVars>
      </dgm:prSet>
      <dgm:spPr/>
      <dgm:t>
        <a:bodyPr/>
        <a:lstStyle/>
        <a:p>
          <a:endParaRPr lang="en-US"/>
        </a:p>
      </dgm:t>
    </dgm:pt>
    <dgm:pt modelId="{4AB29A00-202A-4A62-9170-2EB6FB4F7DA3}" type="pres">
      <dgm:prSet presAssocID="{95AE1121-2513-4F81-A401-573937026626}" presName="rootConnector1" presStyleLbl="node1" presStyleIdx="0" presStyleCnt="0"/>
      <dgm:spPr/>
      <dgm:t>
        <a:bodyPr/>
        <a:lstStyle/>
        <a:p>
          <a:endParaRPr lang="en-US"/>
        </a:p>
      </dgm:t>
    </dgm:pt>
    <dgm:pt modelId="{F1762570-AA4A-4939-81D9-A40841D97ADB}" type="pres">
      <dgm:prSet presAssocID="{95AE1121-2513-4F81-A401-573937026626}" presName="hierChild2" presStyleCnt="0"/>
      <dgm:spPr/>
    </dgm:pt>
    <dgm:pt modelId="{EE95C61E-A031-4CCF-B573-08FD41D6DF38}" type="pres">
      <dgm:prSet presAssocID="{95AE1121-2513-4F81-A401-573937026626}" presName="hierChild3" presStyleCnt="0"/>
      <dgm:spPr/>
    </dgm:pt>
    <dgm:pt modelId="{E1023AB5-3BB5-4180-AA72-382EEBDD301F}" type="pres">
      <dgm:prSet presAssocID="{7C1EBC3F-CB87-44A2-B3E0-6CB8F8A67DFD}" presName="hierRoot1" presStyleCnt="0">
        <dgm:presLayoutVars>
          <dgm:hierBranch val="init"/>
        </dgm:presLayoutVars>
      </dgm:prSet>
      <dgm:spPr/>
    </dgm:pt>
    <dgm:pt modelId="{1A1A23EA-7444-4F1F-B1C2-FACDE16ED6EE}" type="pres">
      <dgm:prSet presAssocID="{7C1EBC3F-CB87-44A2-B3E0-6CB8F8A67DFD}" presName="rootComposite1" presStyleCnt="0"/>
      <dgm:spPr/>
    </dgm:pt>
    <dgm:pt modelId="{3F4321EC-FFA9-490D-808F-37AE1157E155}" type="pres">
      <dgm:prSet presAssocID="{7C1EBC3F-CB87-44A2-B3E0-6CB8F8A67DFD}" presName="rootText1" presStyleLbl="node0" presStyleIdx="1" presStyleCnt="2" custScaleY="190080">
        <dgm:presLayoutVars>
          <dgm:chPref val="3"/>
        </dgm:presLayoutVars>
      </dgm:prSet>
      <dgm:spPr/>
      <dgm:t>
        <a:bodyPr/>
        <a:lstStyle/>
        <a:p>
          <a:endParaRPr lang="en-US"/>
        </a:p>
      </dgm:t>
    </dgm:pt>
    <dgm:pt modelId="{A9B16E0A-B25C-4E06-A15D-DB9296566713}" type="pres">
      <dgm:prSet presAssocID="{7C1EBC3F-CB87-44A2-B3E0-6CB8F8A67DFD}" presName="rootConnector1" presStyleLbl="node1" presStyleIdx="0" presStyleCnt="0"/>
      <dgm:spPr/>
      <dgm:t>
        <a:bodyPr/>
        <a:lstStyle/>
        <a:p>
          <a:endParaRPr lang="en-US"/>
        </a:p>
      </dgm:t>
    </dgm:pt>
    <dgm:pt modelId="{31DD1A3E-2A84-428D-9D30-DFBFBC32AA13}" type="pres">
      <dgm:prSet presAssocID="{7C1EBC3F-CB87-44A2-B3E0-6CB8F8A67DFD}" presName="hierChild2" presStyleCnt="0"/>
      <dgm:spPr/>
    </dgm:pt>
    <dgm:pt modelId="{880E4A30-2CEF-44AB-92A5-E2CD7470BC7B}" type="pres">
      <dgm:prSet presAssocID="{7C1EBC3F-CB87-44A2-B3E0-6CB8F8A67DFD}" presName="hierChild3" presStyleCnt="0"/>
      <dgm:spPr/>
    </dgm:pt>
  </dgm:ptLst>
  <dgm:cxnLst>
    <dgm:cxn modelId="{D81BE30A-005D-4088-9DD2-C28D49A7813C}" type="presOf" srcId="{33537E1D-7A60-43C9-8159-0C775EC5EDE9}" destId="{AD961298-C95D-438B-A96B-3D8BE4A35E32}" srcOrd="0" destOrd="0" presId="urn:microsoft.com/office/officeart/2005/8/layout/orgChart1"/>
    <dgm:cxn modelId="{2161A2F5-DFDE-41C7-B3B6-10A5AD484D1D}" type="presOf" srcId="{7C1EBC3F-CB87-44A2-B3E0-6CB8F8A67DFD}" destId="{3F4321EC-FFA9-490D-808F-37AE1157E155}" srcOrd="0" destOrd="0" presId="urn:microsoft.com/office/officeart/2005/8/layout/orgChart1"/>
    <dgm:cxn modelId="{B9D5A740-658D-4B4C-829B-6365D691C4CD}" srcId="{33537E1D-7A60-43C9-8159-0C775EC5EDE9}" destId="{7C1EBC3F-CB87-44A2-B3E0-6CB8F8A67DFD}" srcOrd="1" destOrd="0" parTransId="{EA44F7B2-83B8-4508-B2E0-05522B607453}" sibTransId="{934D4C46-DD52-4796-9B8D-3082C81D946A}"/>
    <dgm:cxn modelId="{75B7340E-5948-4FD2-98F7-E8B1A6C0531D}" type="presOf" srcId="{7C1EBC3F-CB87-44A2-B3E0-6CB8F8A67DFD}" destId="{A9B16E0A-B25C-4E06-A15D-DB9296566713}" srcOrd="1" destOrd="0" presId="urn:microsoft.com/office/officeart/2005/8/layout/orgChart1"/>
    <dgm:cxn modelId="{90008991-1B16-4017-8588-2EC33A400916}" type="presOf" srcId="{95AE1121-2513-4F81-A401-573937026626}" destId="{8C4CE72C-715E-492F-B6B9-CA83EB5B5A1C}" srcOrd="0" destOrd="0" presId="urn:microsoft.com/office/officeart/2005/8/layout/orgChart1"/>
    <dgm:cxn modelId="{05B286D4-D56D-43F5-9414-ED9205ECB9DD}" srcId="{33537E1D-7A60-43C9-8159-0C775EC5EDE9}" destId="{95AE1121-2513-4F81-A401-573937026626}" srcOrd="0" destOrd="0" parTransId="{5885DA99-7268-4305-90F1-FDCF9D95FF77}" sibTransId="{386D40FE-5F7D-4621-96ED-90D60306CC03}"/>
    <dgm:cxn modelId="{E8FDF5A2-E492-4AC4-A0C4-EF700A9E6D29}" type="presOf" srcId="{95AE1121-2513-4F81-A401-573937026626}" destId="{4AB29A00-202A-4A62-9170-2EB6FB4F7DA3}" srcOrd="1" destOrd="0" presId="urn:microsoft.com/office/officeart/2005/8/layout/orgChart1"/>
    <dgm:cxn modelId="{792D0CE8-A8F1-4273-95F7-9ABA8D4592AD}" type="presParOf" srcId="{AD961298-C95D-438B-A96B-3D8BE4A35E32}" destId="{4B8461C6-69A7-4681-BA2C-929B695A1F2D}" srcOrd="0" destOrd="0" presId="urn:microsoft.com/office/officeart/2005/8/layout/orgChart1"/>
    <dgm:cxn modelId="{9FCC4831-823D-4676-89BD-C0E83606D46B}" type="presParOf" srcId="{4B8461C6-69A7-4681-BA2C-929B695A1F2D}" destId="{86BF94A3-4B70-4532-B01D-D58DA2F32998}" srcOrd="0" destOrd="0" presId="urn:microsoft.com/office/officeart/2005/8/layout/orgChart1"/>
    <dgm:cxn modelId="{F9D9D59E-5B55-43DA-93E4-9C4CDB8F691C}" type="presParOf" srcId="{86BF94A3-4B70-4532-B01D-D58DA2F32998}" destId="{8C4CE72C-715E-492F-B6B9-CA83EB5B5A1C}" srcOrd="0" destOrd="0" presId="urn:microsoft.com/office/officeart/2005/8/layout/orgChart1"/>
    <dgm:cxn modelId="{AA0609EA-A676-4D26-B2CE-5ACFA7339441}" type="presParOf" srcId="{86BF94A3-4B70-4532-B01D-D58DA2F32998}" destId="{4AB29A00-202A-4A62-9170-2EB6FB4F7DA3}" srcOrd="1" destOrd="0" presId="urn:microsoft.com/office/officeart/2005/8/layout/orgChart1"/>
    <dgm:cxn modelId="{8CE002F1-E1B5-4F74-B8E8-86D41010A8C7}" type="presParOf" srcId="{4B8461C6-69A7-4681-BA2C-929B695A1F2D}" destId="{F1762570-AA4A-4939-81D9-A40841D97ADB}" srcOrd="1" destOrd="0" presId="urn:microsoft.com/office/officeart/2005/8/layout/orgChart1"/>
    <dgm:cxn modelId="{2502DBAB-3C42-4D9E-AA43-E55EDBF3D946}" type="presParOf" srcId="{4B8461C6-69A7-4681-BA2C-929B695A1F2D}" destId="{EE95C61E-A031-4CCF-B573-08FD41D6DF38}" srcOrd="2" destOrd="0" presId="urn:microsoft.com/office/officeart/2005/8/layout/orgChart1"/>
    <dgm:cxn modelId="{CD9EA138-A4C7-4E6B-A56D-1374C518E1E6}" type="presParOf" srcId="{AD961298-C95D-438B-A96B-3D8BE4A35E32}" destId="{E1023AB5-3BB5-4180-AA72-382EEBDD301F}" srcOrd="1" destOrd="0" presId="urn:microsoft.com/office/officeart/2005/8/layout/orgChart1"/>
    <dgm:cxn modelId="{96DBF537-E156-4154-9F55-0AF58CE19030}" type="presParOf" srcId="{E1023AB5-3BB5-4180-AA72-382EEBDD301F}" destId="{1A1A23EA-7444-4F1F-B1C2-FACDE16ED6EE}" srcOrd="0" destOrd="0" presId="urn:microsoft.com/office/officeart/2005/8/layout/orgChart1"/>
    <dgm:cxn modelId="{FE9946CD-9C52-4BB8-8363-E46F1956A526}" type="presParOf" srcId="{1A1A23EA-7444-4F1F-B1C2-FACDE16ED6EE}" destId="{3F4321EC-FFA9-490D-808F-37AE1157E155}" srcOrd="0" destOrd="0" presId="urn:microsoft.com/office/officeart/2005/8/layout/orgChart1"/>
    <dgm:cxn modelId="{6A6BB3E3-3ECA-48B6-954D-E0EB1816421F}" type="presParOf" srcId="{1A1A23EA-7444-4F1F-B1C2-FACDE16ED6EE}" destId="{A9B16E0A-B25C-4E06-A15D-DB9296566713}" srcOrd="1" destOrd="0" presId="urn:microsoft.com/office/officeart/2005/8/layout/orgChart1"/>
    <dgm:cxn modelId="{567D5610-9AFC-40C4-9BCB-A7877ACD6923}" type="presParOf" srcId="{E1023AB5-3BB5-4180-AA72-382EEBDD301F}" destId="{31DD1A3E-2A84-428D-9D30-DFBFBC32AA13}" srcOrd="1" destOrd="0" presId="urn:microsoft.com/office/officeart/2005/8/layout/orgChart1"/>
    <dgm:cxn modelId="{25C9DA06-9D22-4487-AB52-96278F34E3A8}" type="presParOf" srcId="{E1023AB5-3BB5-4180-AA72-382EEBDD301F}" destId="{880E4A30-2CEF-44AB-92A5-E2CD7470BC7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7286FC-AAF5-4935-B1A0-76A2604B32A0}"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F48A3497-AFFD-418C-82B3-BB585DE8FD9B}">
      <dgm:prSet/>
      <dgm:spPr/>
      <dgm:t>
        <a:bodyPr/>
        <a:lstStyle/>
        <a:p>
          <a:pPr rtl="0"/>
          <a:r>
            <a:rPr lang="ar-OM" b="1" dirty="0" smtClean="0"/>
            <a:t>التربية في المجتمعات البدائية:</a:t>
          </a:r>
          <a:endParaRPr lang="en-US" b="1" dirty="0"/>
        </a:p>
      </dgm:t>
    </dgm:pt>
    <dgm:pt modelId="{D4980E63-AF98-4B66-A400-B506653B648F}" type="parTrans" cxnId="{FB314259-9250-45ED-B4F7-372D9B2C0D94}">
      <dgm:prSet/>
      <dgm:spPr/>
      <dgm:t>
        <a:bodyPr/>
        <a:lstStyle/>
        <a:p>
          <a:endParaRPr lang="en-US"/>
        </a:p>
      </dgm:t>
    </dgm:pt>
    <dgm:pt modelId="{71968781-4346-4AAB-B06B-3FB75DD83CBE}" type="sibTrans" cxnId="{FB314259-9250-45ED-B4F7-372D9B2C0D94}">
      <dgm:prSet/>
      <dgm:spPr/>
      <dgm:t>
        <a:bodyPr/>
        <a:lstStyle/>
        <a:p>
          <a:endParaRPr lang="en-US"/>
        </a:p>
      </dgm:t>
    </dgm:pt>
    <dgm:pt modelId="{104BE515-8712-4F92-ACB1-71C7DABA162C}">
      <dgm:prSet/>
      <dgm:spPr/>
      <dgm:t>
        <a:bodyPr/>
        <a:lstStyle/>
        <a:p>
          <a:pPr rtl="0"/>
          <a:r>
            <a:rPr lang="ar-OM" b="1" dirty="0" smtClean="0"/>
            <a:t>التربية في العصور القديمة :</a:t>
          </a:r>
          <a:endParaRPr lang="en-US" b="1" dirty="0"/>
        </a:p>
      </dgm:t>
    </dgm:pt>
    <dgm:pt modelId="{FEA7B1D0-92FE-48C0-B7F6-F2F5ABF44E70}" type="parTrans" cxnId="{F91A45E5-3E3D-492F-A591-F256D29DA1E0}">
      <dgm:prSet/>
      <dgm:spPr/>
      <dgm:t>
        <a:bodyPr/>
        <a:lstStyle/>
        <a:p>
          <a:endParaRPr lang="en-US"/>
        </a:p>
      </dgm:t>
    </dgm:pt>
    <dgm:pt modelId="{1C11131B-70B4-4D4E-9258-C275A582C99D}" type="sibTrans" cxnId="{F91A45E5-3E3D-492F-A591-F256D29DA1E0}">
      <dgm:prSet/>
      <dgm:spPr/>
      <dgm:t>
        <a:bodyPr/>
        <a:lstStyle/>
        <a:p>
          <a:endParaRPr lang="en-US"/>
        </a:p>
      </dgm:t>
    </dgm:pt>
    <dgm:pt modelId="{D25F1A3A-F648-49BA-8C8B-1EB86886D1D3}">
      <dgm:prSet/>
      <dgm:spPr/>
      <dgm:t>
        <a:bodyPr/>
        <a:lstStyle/>
        <a:p>
          <a:pPr rtl="0"/>
          <a:r>
            <a:rPr lang="ar-OM" b="1" dirty="0" smtClean="0"/>
            <a:t>التربية في العصور الوسطى :</a:t>
          </a:r>
          <a:endParaRPr lang="en-US" b="1" dirty="0"/>
        </a:p>
      </dgm:t>
    </dgm:pt>
    <dgm:pt modelId="{16B5B27A-A668-4B1C-9CC1-F9F28300CCD8}" type="parTrans" cxnId="{103E3962-85D0-4582-AD09-0C32D6EA41EF}">
      <dgm:prSet/>
      <dgm:spPr/>
      <dgm:t>
        <a:bodyPr/>
        <a:lstStyle/>
        <a:p>
          <a:endParaRPr lang="en-US"/>
        </a:p>
      </dgm:t>
    </dgm:pt>
    <dgm:pt modelId="{CE123DE2-1658-40DA-A596-CC3F74E0230A}" type="sibTrans" cxnId="{103E3962-85D0-4582-AD09-0C32D6EA41EF}">
      <dgm:prSet/>
      <dgm:spPr/>
      <dgm:t>
        <a:bodyPr/>
        <a:lstStyle/>
        <a:p>
          <a:endParaRPr lang="en-US"/>
        </a:p>
      </dgm:t>
    </dgm:pt>
    <dgm:pt modelId="{D285464B-42B7-487B-9C16-7E2BD6846288}" type="pres">
      <dgm:prSet presAssocID="{D77286FC-AAF5-4935-B1A0-76A2604B32A0}" presName="cycle" presStyleCnt="0">
        <dgm:presLayoutVars>
          <dgm:dir/>
          <dgm:resizeHandles val="exact"/>
        </dgm:presLayoutVars>
      </dgm:prSet>
      <dgm:spPr/>
      <dgm:t>
        <a:bodyPr/>
        <a:lstStyle/>
        <a:p>
          <a:endParaRPr lang="en-US"/>
        </a:p>
      </dgm:t>
    </dgm:pt>
    <dgm:pt modelId="{0B7CB9BB-30D5-4F57-A138-CC2898A2CF94}" type="pres">
      <dgm:prSet presAssocID="{F48A3497-AFFD-418C-82B3-BB585DE8FD9B}" presName="node" presStyleLbl="node1" presStyleIdx="0" presStyleCnt="3">
        <dgm:presLayoutVars>
          <dgm:bulletEnabled val="1"/>
        </dgm:presLayoutVars>
      </dgm:prSet>
      <dgm:spPr/>
      <dgm:t>
        <a:bodyPr/>
        <a:lstStyle/>
        <a:p>
          <a:endParaRPr lang="en-US"/>
        </a:p>
      </dgm:t>
    </dgm:pt>
    <dgm:pt modelId="{568A6D64-323A-41DD-9516-DA2C55D71DF0}" type="pres">
      <dgm:prSet presAssocID="{71968781-4346-4AAB-B06B-3FB75DD83CBE}" presName="sibTrans" presStyleLbl="sibTrans2D1" presStyleIdx="0" presStyleCnt="3"/>
      <dgm:spPr/>
      <dgm:t>
        <a:bodyPr/>
        <a:lstStyle/>
        <a:p>
          <a:endParaRPr lang="en-US"/>
        </a:p>
      </dgm:t>
    </dgm:pt>
    <dgm:pt modelId="{E12C9486-1285-44EC-83F8-CBC0521BB5F3}" type="pres">
      <dgm:prSet presAssocID="{71968781-4346-4AAB-B06B-3FB75DD83CBE}" presName="connectorText" presStyleLbl="sibTrans2D1" presStyleIdx="0" presStyleCnt="3"/>
      <dgm:spPr/>
      <dgm:t>
        <a:bodyPr/>
        <a:lstStyle/>
        <a:p>
          <a:endParaRPr lang="en-US"/>
        </a:p>
      </dgm:t>
    </dgm:pt>
    <dgm:pt modelId="{64B09522-72EA-44FC-8704-81DA65D50E96}" type="pres">
      <dgm:prSet presAssocID="{104BE515-8712-4F92-ACB1-71C7DABA162C}" presName="node" presStyleLbl="node1" presStyleIdx="1" presStyleCnt="3">
        <dgm:presLayoutVars>
          <dgm:bulletEnabled val="1"/>
        </dgm:presLayoutVars>
      </dgm:prSet>
      <dgm:spPr/>
      <dgm:t>
        <a:bodyPr/>
        <a:lstStyle/>
        <a:p>
          <a:endParaRPr lang="en-US"/>
        </a:p>
      </dgm:t>
    </dgm:pt>
    <dgm:pt modelId="{AD9ACEB1-5360-491B-BBC1-DB4B0743D8DF}" type="pres">
      <dgm:prSet presAssocID="{1C11131B-70B4-4D4E-9258-C275A582C99D}" presName="sibTrans" presStyleLbl="sibTrans2D1" presStyleIdx="1" presStyleCnt="3"/>
      <dgm:spPr/>
      <dgm:t>
        <a:bodyPr/>
        <a:lstStyle/>
        <a:p>
          <a:endParaRPr lang="en-US"/>
        </a:p>
      </dgm:t>
    </dgm:pt>
    <dgm:pt modelId="{F64CA3A3-1ECC-44D2-907A-D9AA32C33BE6}" type="pres">
      <dgm:prSet presAssocID="{1C11131B-70B4-4D4E-9258-C275A582C99D}" presName="connectorText" presStyleLbl="sibTrans2D1" presStyleIdx="1" presStyleCnt="3"/>
      <dgm:spPr/>
      <dgm:t>
        <a:bodyPr/>
        <a:lstStyle/>
        <a:p>
          <a:endParaRPr lang="en-US"/>
        </a:p>
      </dgm:t>
    </dgm:pt>
    <dgm:pt modelId="{7040FF1A-879C-450B-8A34-063A3404CA5C}" type="pres">
      <dgm:prSet presAssocID="{D25F1A3A-F648-49BA-8C8B-1EB86886D1D3}" presName="node" presStyleLbl="node1" presStyleIdx="2" presStyleCnt="3">
        <dgm:presLayoutVars>
          <dgm:bulletEnabled val="1"/>
        </dgm:presLayoutVars>
      </dgm:prSet>
      <dgm:spPr/>
      <dgm:t>
        <a:bodyPr/>
        <a:lstStyle/>
        <a:p>
          <a:endParaRPr lang="en-US"/>
        </a:p>
      </dgm:t>
    </dgm:pt>
    <dgm:pt modelId="{C65049B5-4451-4C37-9ABD-831407E3FB05}" type="pres">
      <dgm:prSet presAssocID="{CE123DE2-1658-40DA-A596-CC3F74E0230A}" presName="sibTrans" presStyleLbl="sibTrans2D1" presStyleIdx="2" presStyleCnt="3"/>
      <dgm:spPr/>
      <dgm:t>
        <a:bodyPr/>
        <a:lstStyle/>
        <a:p>
          <a:endParaRPr lang="en-US"/>
        </a:p>
      </dgm:t>
    </dgm:pt>
    <dgm:pt modelId="{38AE333E-EC8D-4E55-8CE0-C74FDB771E61}" type="pres">
      <dgm:prSet presAssocID="{CE123DE2-1658-40DA-A596-CC3F74E0230A}" presName="connectorText" presStyleLbl="sibTrans2D1" presStyleIdx="2" presStyleCnt="3"/>
      <dgm:spPr/>
      <dgm:t>
        <a:bodyPr/>
        <a:lstStyle/>
        <a:p>
          <a:endParaRPr lang="en-US"/>
        </a:p>
      </dgm:t>
    </dgm:pt>
  </dgm:ptLst>
  <dgm:cxnLst>
    <dgm:cxn modelId="{55724AF0-DC8F-4529-A762-92E13E201850}" type="presOf" srcId="{CE123DE2-1658-40DA-A596-CC3F74E0230A}" destId="{38AE333E-EC8D-4E55-8CE0-C74FDB771E61}" srcOrd="1" destOrd="0" presId="urn:microsoft.com/office/officeart/2005/8/layout/cycle2"/>
    <dgm:cxn modelId="{72C730AD-BE9C-48F8-9103-BFF8DEAC619A}" type="presOf" srcId="{F48A3497-AFFD-418C-82B3-BB585DE8FD9B}" destId="{0B7CB9BB-30D5-4F57-A138-CC2898A2CF94}" srcOrd="0" destOrd="0" presId="urn:microsoft.com/office/officeart/2005/8/layout/cycle2"/>
    <dgm:cxn modelId="{F91A45E5-3E3D-492F-A591-F256D29DA1E0}" srcId="{D77286FC-AAF5-4935-B1A0-76A2604B32A0}" destId="{104BE515-8712-4F92-ACB1-71C7DABA162C}" srcOrd="1" destOrd="0" parTransId="{FEA7B1D0-92FE-48C0-B7F6-F2F5ABF44E70}" sibTransId="{1C11131B-70B4-4D4E-9258-C275A582C99D}"/>
    <dgm:cxn modelId="{21BA5449-6BDB-4193-8D29-1DAFDC7D6C3F}" type="presOf" srcId="{D77286FC-AAF5-4935-B1A0-76A2604B32A0}" destId="{D285464B-42B7-487B-9C16-7E2BD6846288}" srcOrd="0" destOrd="0" presId="urn:microsoft.com/office/officeart/2005/8/layout/cycle2"/>
    <dgm:cxn modelId="{35BC1F81-A587-4815-827B-D9B79B2E7C88}" type="presOf" srcId="{1C11131B-70B4-4D4E-9258-C275A582C99D}" destId="{AD9ACEB1-5360-491B-BBC1-DB4B0743D8DF}" srcOrd="0" destOrd="0" presId="urn:microsoft.com/office/officeart/2005/8/layout/cycle2"/>
    <dgm:cxn modelId="{B7BA2AF0-6C8E-4EBF-A839-17D82A61D951}" type="presOf" srcId="{104BE515-8712-4F92-ACB1-71C7DABA162C}" destId="{64B09522-72EA-44FC-8704-81DA65D50E96}" srcOrd="0" destOrd="0" presId="urn:microsoft.com/office/officeart/2005/8/layout/cycle2"/>
    <dgm:cxn modelId="{F04EF0B4-323E-4567-9E37-863FE4EE519F}" type="presOf" srcId="{CE123DE2-1658-40DA-A596-CC3F74E0230A}" destId="{C65049B5-4451-4C37-9ABD-831407E3FB05}" srcOrd="0" destOrd="0" presId="urn:microsoft.com/office/officeart/2005/8/layout/cycle2"/>
    <dgm:cxn modelId="{7132F8C8-5A17-438B-A1BE-57A7A9C77010}" type="presOf" srcId="{71968781-4346-4AAB-B06B-3FB75DD83CBE}" destId="{568A6D64-323A-41DD-9516-DA2C55D71DF0}" srcOrd="0" destOrd="0" presId="urn:microsoft.com/office/officeart/2005/8/layout/cycle2"/>
    <dgm:cxn modelId="{8E4E72DC-2D9B-4804-863E-9B6E7CC08246}" type="presOf" srcId="{1C11131B-70B4-4D4E-9258-C275A582C99D}" destId="{F64CA3A3-1ECC-44D2-907A-D9AA32C33BE6}" srcOrd="1" destOrd="0" presId="urn:microsoft.com/office/officeart/2005/8/layout/cycle2"/>
    <dgm:cxn modelId="{103E3962-85D0-4582-AD09-0C32D6EA41EF}" srcId="{D77286FC-AAF5-4935-B1A0-76A2604B32A0}" destId="{D25F1A3A-F648-49BA-8C8B-1EB86886D1D3}" srcOrd="2" destOrd="0" parTransId="{16B5B27A-A668-4B1C-9CC1-F9F28300CCD8}" sibTransId="{CE123DE2-1658-40DA-A596-CC3F74E0230A}"/>
    <dgm:cxn modelId="{6F04FA35-B724-47D4-AE03-9342302B0F99}" type="presOf" srcId="{71968781-4346-4AAB-B06B-3FB75DD83CBE}" destId="{E12C9486-1285-44EC-83F8-CBC0521BB5F3}" srcOrd="1" destOrd="0" presId="urn:microsoft.com/office/officeart/2005/8/layout/cycle2"/>
    <dgm:cxn modelId="{FB314259-9250-45ED-B4F7-372D9B2C0D94}" srcId="{D77286FC-AAF5-4935-B1A0-76A2604B32A0}" destId="{F48A3497-AFFD-418C-82B3-BB585DE8FD9B}" srcOrd="0" destOrd="0" parTransId="{D4980E63-AF98-4B66-A400-B506653B648F}" sibTransId="{71968781-4346-4AAB-B06B-3FB75DD83CBE}"/>
    <dgm:cxn modelId="{F0CAF59E-63DD-4269-BBA1-8722802F6731}" type="presOf" srcId="{D25F1A3A-F648-49BA-8C8B-1EB86886D1D3}" destId="{7040FF1A-879C-450B-8A34-063A3404CA5C}" srcOrd="0" destOrd="0" presId="urn:microsoft.com/office/officeart/2005/8/layout/cycle2"/>
    <dgm:cxn modelId="{4ACBFDC6-1311-41B1-9F19-BDCC2EAB3E56}" type="presParOf" srcId="{D285464B-42B7-487B-9C16-7E2BD6846288}" destId="{0B7CB9BB-30D5-4F57-A138-CC2898A2CF94}" srcOrd="0" destOrd="0" presId="urn:microsoft.com/office/officeart/2005/8/layout/cycle2"/>
    <dgm:cxn modelId="{950D1C91-83C8-4E49-B914-68D1D6BBB40F}" type="presParOf" srcId="{D285464B-42B7-487B-9C16-7E2BD6846288}" destId="{568A6D64-323A-41DD-9516-DA2C55D71DF0}" srcOrd="1" destOrd="0" presId="urn:microsoft.com/office/officeart/2005/8/layout/cycle2"/>
    <dgm:cxn modelId="{CB0A712C-1C5A-4772-B2FA-6E27FB28B5D5}" type="presParOf" srcId="{568A6D64-323A-41DD-9516-DA2C55D71DF0}" destId="{E12C9486-1285-44EC-83F8-CBC0521BB5F3}" srcOrd="0" destOrd="0" presId="urn:microsoft.com/office/officeart/2005/8/layout/cycle2"/>
    <dgm:cxn modelId="{2DEBBBAF-241D-4C26-8527-1F9C425D8E2F}" type="presParOf" srcId="{D285464B-42B7-487B-9C16-7E2BD6846288}" destId="{64B09522-72EA-44FC-8704-81DA65D50E96}" srcOrd="2" destOrd="0" presId="urn:microsoft.com/office/officeart/2005/8/layout/cycle2"/>
    <dgm:cxn modelId="{28DCEB93-F029-4FA0-99B4-76AB2588303E}" type="presParOf" srcId="{D285464B-42B7-487B-9C16-7E2BD6846288}" destId="{AD9ACEB1-5360-491B-BBC1-DB4B0743D8DF}" srcOrd="3" destOrd="0" presId="urn:microsoft.com/office/officeart/2005/8/layout/cycle2"/>
    <dgm:cxn modelId="{78ACCD91-9FE8-483A-8006-EB10C47B194A}" type="presParOf" srcId="{AD9ACEB1-5360-491B-BBC1-DB4B0743D8DF}" destId="{F64CA3A3-1ECC-44D2-907A-D9AA32C33BE6}" srcOrd="0" destOrd="0" presId="urn:microsoft.com/office/officeart/2005/8/layout/cycle2"/>
    <dgm:cxn modelId="{BE273244-9BE2-4503-A7D8-6B2DA1C7CB92}" type="presParOf" srcId="{D285464B-42B7-487B-9C16-7E2BD6846288}" destId="{7040FF1A-879C-450B-8A34-063A3404CA5C}" srcOrd="4" destOrd="0" presId="urn:microsoft.com/office/officeart/2005/8/layout/cycle2"/>
    <dgm:cxn modelId="{C62D52ED-FE1D-4216-A559-25C74B7819E4}" type="presParOf" srcId="{D285464B-42B7-487B-9C16-7E2BD6846288}" destId="{C65049B5-4451-4C37-9ABD-831407E3FB05}" srcOrd="5" destOrd="0" presId="urn:microsoft.com/office/officeart/2005/8/layout/cycle2"/>
    <dgm:cxn modelId="{D55CA2D9-1E69-4681-B59A-27D1834AFECC}" type="presParOf" srcId="{C65049B5-4451-4C37-9ABD-831407E3FB05}" destId="{38AE333E-EC8D-4E55-8CE0-C74FDB771E6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9BC53B-85DA-4D8C-A8AB-EB5508C62B7C}"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EFE532E8-A3F0-4924-8B76-C384AAC0AC9F}">
      <dgm:prSet custT="1"/>
      <dgm:spPr/>
      <dgm:t>
        <a:bodyPr/>
        <a:lstStyle/>
        <a:p>
          <a:pPr rtl="0"/>
          <a:r>
            <a:rPr lang="ar-OM" sz="5400" dirty="0" smtClean="0"/>
            <a:t>المجنمعات البدائية هي مجتمعات غير متحضرة تتصف بالتماسك و التعاون و التجانس و بالعزلة عن غيرها ،يشترك أفرادها بالمعرفة و الاهتمامات و الاتجاهات و الأفكار نفسها .</a:t>
          </a:r>
          <a:endParaRPr lang="en-US" sz="5400" dirty="0"/>
        </a:p>
      </dgm:t>
    </dgm:pt>
    <dgm:pt modelId="{9932A51C-7BE1-4497-8C35-B108423E258A}" type="parTrans" cxnId="{ED1ABA47-6B31-4454-B517-D86C487E50DF}">
      <dgm:prSet/>
      <dgm:spPr/>
      <dgm:t>
        <a:bodyPr/>
        <a:lstStyle/>
        <a:p>
          <a:endParaRPr lang="en-US"/>
        </a:p>
      </dgm:t>
    </dgm:pt>
    <dgm:pt modelId="{1FA888B8-5415-406B-A73B-C42E5ED41946}" type="sibTrans" cxnId="{ED1ABA47-6B31-4454-B517-D86C487E50DF}">
      <dgm:prSet/>
      <dgm:spPr/>
      <dgm:t>
        <a:bodyPr/>
        <a:lstStyle/>
        <a:p>
          <a:endParaRPr lang="en-US"/>
        </a:p>
      </dgm:t>
    </dgm:pt>
    <dgm:pt modelId="{FFD23A31-AADB-44B5-8118-314BA9B38D6C}" type="pres">
      <dgm:prSet presAssocID="{B89BC53B-85DA-4D8C-A8AB-EB5508C62B7C}" presName="Name0" presStyleCnt="0">
        <dgm:presLayoutVars>
          <dgm:chMax val="7"/>
          <dgm:dir/>
          <dgm:animLvl val="lvl"/>
          <dgm:resizeHandles val="exact"/>
        </dgm:presLayoutVars>
      </dgm:prSet>
      <dgm:spPr/>
      <dgm:t>
        <a:bodyPr/>
        <a:lstStyle/>
        <a:p>
          <a:endParaRPr lang="en-US"/>
        </a:p>
      </dgm:t>
    </dgm:pt>
    <dgm:pt modelId="{EAE860A0-A27A-46AA-A8B5-A61B2AD5C32C}" type="pres">
      <dgm:prSet presAssocID="{EFE532E8-A3F0-4924-8B76-C384AAC0AC9F}" presName="circle1" presStyleLbl="node1" presStyleIdx="0" presStyleCnt="1"/>
      <dgm:spPr/>
    </dgm:pt>
    <dgm:pt modelId="{A8BBD6B6-A396-48B6-9325-B83B222690BF}" type="pres">
      <dgm:prSet presAssocID="{EFE532E8-A3F0-4924-8B76-C384AAC0AC9F}" presName="space" presStyleCnt="0"/>
      <dgm:spPr/>
    </dgm:pt>
    <dgm:pt modelId="{39990BC6-4268-47E8-959D-A25E67D0BB7D}" type="pres">
      <dgm:prSet presAssocID="{EFE532E8-A3F0-4924-8B76-C384AAC0AC9F}" presName="rect1" presStyleLbl="alignAcc1" presStyleIdx="0" presStyleCnt="1"/>
      <dgm:spPr/>
      <dgm:t>
        <a:bodyPr/>
        <a:lstStyle/>
        <a:p>
          <a:endParaRPr lang="en-US"/>
        </a:p>
      </dgm:t>
    </dgm:pt>
    <dgm:pt modelId="{4B6FD8D3-3D5F-450E-95CA-4DF6AEE46C31}" type="pres">
      <dgm:prSet presAssocID="{EFE532E8-A3F0-4924-8B76-C384AAC0AC9F}" presName="rect1ParTxNoCh" presStyleLbl="alignAcc1" presStyleIdx="0" presStyleCnt="1">
        <dgm:presLayoutVars>
          <dgm:chMax val="1"/>
          <dgm:bulletEnabled val="1"/>
        </dgm:presLayoutVars>
      </dgm:prSet>
      <dgm:spPr/>
      <dgm:t>
        <a:bodyPr/>
        <a:lstStyle/>
        <a:p>
          <a:endParaRPr lang="en-US"/>
        </a:p>
      </dgm:t>
    </dgm:pt>
  </dgm:ptLst>
  <dgm:cxnLst>
    <dgm:cxn modelId="{374B0EE5-AA6E-4959-8CB0-BB6F70C49C4B}" type="presOf" srcId="{EFE532E8-A3F0-4924-8B76-C384AAC0AC9F}" destId="{4B6FD8D3-3D5F-450E-95CA-4DF6AEE46C31}" srcOrd="1" destOrd="0" presId="urn:microsoft.com/office/officeart/2005/8/layout/target3"/>
    <dgm:cxn modelId="{96D58193-8652-4E7E-ACED-B62DA2B28530}" type="presOf" srcId="{B89BC53B-85DA-4D8C-A8AB-EB5508C62B7C}" destId="{FFD23A31-AADB-44B5-8118-314BA9B38D6C}" srcOrd="0" destOrd="0" presId="urn:microsoft.com/office/officeart/2005/8/layout/target3"/>
    <dgm:cxn modelId="{ED1ABA47-6B31-4454-B517-D86C487E50DF}" srcId="{B89BC53B-85DA-4D8C-A8AB-EB5508C62B7C}" destId="{EFE532E8-A3F0-4924-8B76-C384AAC0AC9F}" srcOrd="0" destOrd="0" parTransId="{9932A51C-7BE1-4497-8C35-B108423E258A}" sibTransId="{1FA888B8-5415-406B-A73B-C42E5ED41946}"/>
    <dgm:cxn modelId="{15296A1F-71ED-4637-9E7D-2720290CDE55}" type="presOf" srcId="{EFE532E8-A3F0-4924-8B76-C384AAC0AC9F}" destId="{39990BC6-4268-47E8-959D-A25E67D0BB7D}" srcOrd="0" destOrd="0" presId="urn:microsoft.com/office/officeart/2005/8/layout/target3"/>
    <dgm:cxn modelId="{58430EEE-DCA5-426C-AE11-76419AA0DD43}" type="presParOf" srcId="{FFD23A31-AADB-44B5-8118-314BA9B38D6C}" destId="{EAE860A0-A27A-46AA-A8B5-A61B2AD5C32C}" srcOrd="0" destOrd="0" presId="urn:microsoft.com/office/officeart/2005/8/layout/target3"/>
    <dgm:cxn modelId="{EAE88FA8-E575-4E08-AE05-208929B8EA80}" type="presParOf" srcId="{FFD23A31-AADB-44B5-8118-314BA9B38D6C}" destId="{A8BBD6B6-A396-48B6-9325-B83B222690BF}" srcOrd="1" destOrd="0" presId="urn:microsoft.com/office/officeart/2005/8/layout/target3"/>
    <dgm:cxn modelId="{60F70DF6-672C-4992-9CC1-8F6727CEFFD3}" type="presParOf" srcId="{FFD23A31-AADB-44B5-8118-314BA9B38D6C}" destId="{39990BC6-4268-47E8-959D-A25E67D0BB7D}" srcOrd="2" destOrd="0" presId="urn:microsoft.com/office/officeart/2005/8/layout/target3"/>
    <dgm:cxn modelId="{AD8913F8-FDA5-4C35-AE19-662D3573605F}" type="presParOf" srcId="{FFD23A31-AADB-44B5-8118-314BA9B38D6C}" destId="{4B6FD8D3-3D5F-450E-95CA-4DF6AEE46C31}"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93145D-4B29-49E2-A59C-6F0A9DE52B2E}" type="doc">
      <dgm:prSet loTypeId="urn:microsoft.com/office/officeart/2008/layout/VerticalCircleList" loCatId="list" qsTypeId="urn:microsoft.com/office/officeart/2005/8/quickstyle/simple1" qsCatId="simple" csTypeId="urn:microsoft.com/office/officeart/2005/8/colors/accent1_2" csCatId="accent1"/>
      <dgm:spPr/>
      <dgm:t>
        <a:bodyPr/>
        <a:lstStyle/>
        <a:p>
          <a:endParaRPr lang="en-US"/>
        </a:p>
      </dgm:t>
    </dgm:pt>
    <dgm:pt modelId="{65A525FE-DA95-40F9-AD53-222FD8F763F6}">
      <dgm:prSet custT="1"/>
      <dgm:spPr/>
      <dgm:t>
        <a:bodyPr/>
        <a:lstStyle/>
        <a:p>
          <a:pPr algn="ctr" rtl="0"/>
          <a:r>
            <a:rPr lang="ar-OM" sz="4000" b="1" u="sng" dirty="0" smtClean="0"/>
            <a:t>و يمكن تلخيص خصائص التربية في المجتمعات البدائية في ما يلي:</a:t>
          </a:r>
          <a:endParaRPr lang="en-US" sz="4000" b="1" u="sng" dirty="0"/>
        </a:p>
      </dgm:t>
    </dgm:pt>
    <dgm:pt modelId="{48FB4647-1364-4EBB-A573-DBD51755ED0F}" type="parTrans" cxnId="{026292AE-042D-45FB-92E3-1A0FE1BAD2EF}">
      <dgm:prSet/>
      <dgm:spPr/>
      <dgm:t>
        <a:bodyPr/>
        <a:lstStyle/>
        <a:p>
          <a:endParaRPr lang="en-US"/>
        </a:p>
      </dgm:t>
    </dgm:pt>
    <dgm:pt modelId="{3FC56989-6DB7-4618-B764-1C33090E2CEE}" type="sibTrans" cxnId="{026292AE-042D-45FB-92E3-1A0FE1BAD2EF}">
      <dgm:prSet/>
      <dgm:spPr/>
      <dgm:t>
        <a:bodyPr/>
        <a:lstStyle/>
        <a:p>
          <a:endParaRPr lang="en-US"/>
        </a:p>
      </dgm:t>
    </dgm:pt>
    <dgm:pt modelId="{C32C72A8-8D40-4C94-BC1F-1F7F76663C62}">
      <dgm:prSet custT="1"/>
      <dgm:spPr/>
      <dgm:t>
        <a:bodyPr/>
        <a:lstStyle/>
        <a:p>
          <a:pPr algn="r" rtl="0"/>
          <a:r>
            <a:rPr lang="ar-OM" sz="4400" b="1" dirty="0" smtClean="0"/>
            <a:t>كانت متدرجة و مرحلية .</a:t>
          </a:r>
          <a:endParaRPr lang="en-US" sz="4400" b="1" dirty="0"/>
        </a:p>
      </dgm:t>
    </dgm:pt>
    <dgm:pt modelId="{E4A2584D-BEFF-46DC-B4F7-4C889621AAF4}" type="parTrans" cxnId="{FCF4EB50-40E2-4D88-AF9E-18250D13A0D2}">
      <dgm:prSet/>
      <dgm:spPr/>
      <dgm:t>
        <a:bodyPr/>
        <a:lstStyle/>
        <a:p>
          <a:endParaRPr lang="en-US"/>
        </a:p>
      </dgm:t>
    </dgm:pt>
    <dgm:pt modelId="{7EBA6767-2D01-428D-9C59-B3BE05454F09}" type="sibTrans" cxnId="{FCF4EB50-40E2-4D88-AF9E-18250D13A0D2}">
      <dgm:prSet/>
      <dgm:spPr/>
      <dgm:t>
        <a:bodyPr/>
        <a:lstStyle/>
        <a:p>
          <a:endParaRPr lang="en-US"/>
        </a:p>
      </dgm:t>
    </dgm:pt>
    <dgm:pt modelId="{6CA9E913-BC35-4DFB-B917-7412A5F2CF9A}">
      <dgm:prSet custT="1"/>
      <dgm:spPr/>
      <dgm:t>
        <a:bodyPr/>
        <a:lstStyle/>
        <a:p>
          <a:pPr algn="r" rtl="0"/>
          <a:r>
            <a:rPr lang="ar-OM" sz="4000" b="1" dirty="0" smtClean="0"/>
            <a:t>كانت تقوم على المحاكاة و التقليد .</a:t>
          </a:r>
          <a:endParaRPr lang="en-US" sz="4000" b="1" dirty="0"/>
        </a:p>
      </dgm:t>
    </dgm:pt>
    <dgm:pt modelId="{8261D3A7-EB43-4FF0-923D-A3B667A907AD}" type="parTrans" cxnId="{8AF64B7D-72A5-4CCF-B78C-8A10B7A94678}">
      <dgm:prSet/>
      <dgm:spPr/>
      <dgm:t>
        <a:bodyPr/>
        <a:lstStyle/>
        <a:p>
          <a:endParaRPr lang="en-US"/>
        </a:p>
      </dgm:t>
    </dgm:pt>
    <dgm:pt modelId="{EE2821EE-9216-4AC6-B276-2C5191F2DB6C}" type="sibTrans" cxnId="{8AF64B7D-72A5-4CCF-B78C-8A10B7A94678}">
      <dgm:prSet/>
      <dgm:spPr/>
      <dgm:t>
        <a:bodyPr/>
        <a:lstStyle/>
        <a:p>
          <a:endParaRPr lang="en-US"/>
        </a:p>
      </dgm:t>
    </dgm:pt>
    <dgm:pt modelId="{A831E7F9-ED53-4DC0-968E-A04BEDD059EC}">
      <dgm:prSet custT="1"/>
      <dgm:spPr/>
      <dgm:t>
        <a:bodyPr/>
        <a:lstStyle/>
        <a:p>
          <a:pPr algn="r" rtl="0"/>
          <a:r>
            <a:rPr lang="ar-OM" sz="4000" b="1" dirty="0" smtClean="0"/>
            <a:t>قام المجتمع بكامله بالعملية التربوية نظرا لعدم وجود مؤسسات تربويه مسؤولة.</a:t>
          </a:r>
          <a:endParaRPr lang="en-US" sz="4000" b="1" dirty="0"/>
        </a:p>
      </dgm:t>
    </dgm:pt>
    <dgm:pt modelId="{81053EF3-57C3-4BCC-8E4F-9351958066FE}" type="parTrans" cxnId="{E690D376-AB74-49DB-8E1C-4924CCDEBCA0}">
      <dgm:prSet/>
      <dgm:spPr/>
      <dgm:t>
        <a:bodyPr/>
        <a:lstStyle/>
        <a:p>
          <a:endParaRPr lang="en-US"/>
        </a:p>
      </dgm:t>
    </dgm:pt>
    <dgm:pt modelId="{22AB8900-2F23-40F6-9B68-E645B445D2FF}" type="sibTrans" cxnId="{E690D376-AB74-49DB-8E1C-4924CCDEBCA0}">
      <dgm:prSet/>
      <dgm:spPr/>
      <dgm:t>
        <a:bodyPr/>
        <a:lstStyle/>
        <a:p>
          <a:endParaRPr lang="en-US"/>
        </a:p>
      </dgm:t>
    </dgm:pt>
    <dgm:pt modelId="{A0851A31-E733-4C51-A532-66068A25657B}">
      <dgm:prSet custT="1"/>
      <dgm:spPr/>
      <dgm:t>
        <a:bodyPr/>
        <a:lstStyle/>
        <a:p>
          <a:pPr algn="r" rtl="0"/>
          <a:r>
            <a:rPr lang="ar-OM" sz="4000" b="1" dirty="0" smtClean="0"/>
            <a:t>كان للتربية أسلوبان عمليا و نظريا :</a:t>
          </a:r>
          <a:endParaRPr lang="en-US" sz="4000" b="1" dirty="0"/>
        </a:p>
      </dgm:t>
    </dgm:pt>
    <dgm:pt modelId="{37C1E0DF-BA95-4461-B36C-8E5EEB47A1FA}" type="parTrans" cxnId="{122B447C-A18C-42AA-8D46-3A8032EC58EE}">
      <dgm:prSet/>
      <dgm:spPr/>
      <dgm:t>
        <a:bodyPr/>
        <a:lstStyle/>
        <a:p>
          <a:endParaRPr lang="en-US"/>
        </a:p>
      </dgm:t>
    </dgm:pt>
    <dgm:pt modelId="{7741644D-1003-4F50-8604-F4EB801A6C47}" type="sibTrans" cxnId="{122B447C-A18C-42AA-8D46-3A8032EC58EE}">
      <dgm:prSet/>
      <dgm:spPr/>
      <dgm:t>
        <a:bodyPr/>
        <a:lstStyle/>
        <a:p>
          <a:endParaRPr lang="en-US"/>
        </a:p>
      </dgm:t>
    </dgm:pt>
    <dgm:pt modelId="{189FB475-1E66-42DD-9B66-23A1D8BFF829}">
      <dgm:prSet custT="1"/>
      <dgm:spPr/>
      <dgm:t>
        <a:bodyPr/>
        <a:lstStyle/>
        <a:p>
          <a:pPr algn="r" rtl="0"/>
          <a:r>
            <a:rPr lang="ar-OM" sz="3200" b="1" dirty="0" smtClean="0"/>
            <a:t>فالجانب العملي يتعلق بتنمية الناحية الجسدية مثل المأكل و الملبس و المأوى ،و ببعض التدريبات المهنية البسيطة اللازمة للعيش. </a:t>
          </a:r>
          <a:endParaRPr lang="en-US" sz="3200" b="1" dirty="0"/>
        </a:p>
      </dgm:t>
    </dgm:pt>
    <dgm:pt modelId="{B4555019-4C87-454E-8957-59B056464987}" type="parTrans" cxnId="{8522E8D4-7166-4ED4-93EA-DBB1DCA8210A}">
      <dgm:prSet/>
      <dgm:spPr/>
      <dgm:t>
        <a:bodyPr/>
        <a:lstStyle/>
        <a:p>
          <a:endParaRPr lang="en-US"/>
        </a:p>
      </dgm:t>
    </dgm:pt>
    <dgm:pt modelId="{512C6ED7-687E-4EA6-88A3-FF779CE7AC05}" type="sibTrans" cxnId="{8522E8D4-7166-4ED4-93EA-DBB1DCA8210A}">
      <dgm:prSet/>
      <dgm:spPr/>
      <dgm:t>
        <a:bodyPr/>
        <a:lstStyle/>
        <a:p>
          <a:endParaRPr lang="en-US"/>
        </a:p>
      </dgm:t>
    </dgm:pt>
    <dgm:pt modelId="{F820F5E5-93FB-4928-88EF-5B1719415C85}">
      <dgm:prSet custT="1"/>
      <dgm:spPr/>
      <dgm:t>
        <a:bodyPr/>
        <a:lstStyle/>
        <a:p>
          <a:pPr rtl="0"/>
          <a:r>
            <a:rPr lang="ar-OM" sz="4000" dirty="0" smtClean="0"/>
            <a:t>والجانب النظري فيتعلق بأمور اقامة الحفلات والطقوس العقائدية</a:t>
          </a:r>
          <a:endParaRPr lang="en-US" sz="4000" dirty="0"/>
        </a:p>
      </dgm:t>
    </dgm:pt>
    <dgm:pt modelId="{DCF0D1FF-D48C-4A97-B5D2-215287D78548}" type="parTrans" cxnId="{E165464E-4752-4F6D-9B59-A85D3873EA32}">
      <dgm:prSet/>
      <dgm:spPr/>
      <dgm:t>
        <a:bodyPr/>
        <a:lstStyle/>
        <a:p>
          <a:endParaRPr lang="en-US"/>
        </a:p>
      </dgm:t>
    </dgm:pt>
    <dgm:pt modelId="{F8FB74CD-6E55-4610-A75E-8D76FDE17D25}" type="sibTrans" cxnId="{E165464E-4752-4F6D-9B59-A85D3873EA32}">
      <dgm:prSet/>
      <dgm:spPr/>
      <dgm:t>
        <a:bodyPr/>
        <a:lstStyle/>
        <a:p>
          <a:endParaRPr lang="en-US"/>
        </a:p>
      </dgm:t>
    </dgm:pt>
    <dgm:pt modelId="{4380309F-A55B-4E14-9770-0DE056BAF353}" type="pres">
      <dgm:prSet presAssocID="{C193145D-4B29-49E2-A59C-6F0A9DE52B2E}" presName="Name0" presStyleCnt="0">
        <dgm:presLayoutVars>
          <dgm:dir/>
        </dgm:presLayoutVars>
      </dgm:prSet>
      <dgm:spPr/>
      <dgm:t>
        <a:bodyPr/>
        <a:lstStyle/>
        <a:p>
          <a:endParaRPr lang="en-US"/>
        </a:p>
      </dgm:t>
    </dgm:pt>
    <dgm:pt modelId="{1A77BFF6-7440-4D8B-A99A-A8EB7B6700EC}" type="pres">
      <dgm:prSet presAssocID="{65A525FE-DA95-40F9-AD53-222FD8F763F6}" presName="noChildren" presStyleCnt="0"/>
      <dgm:spPr/>
    </dgm:pt>
    <dgm:pt modelId="{4076CCAB-0646-4413-BFBA-12A34BF6A123}" type="pres">
      <dgm:prSet presAssocID="{65A525FE-DA95-40F9-AD53-222FD8F763F6}" presName="gap" presStyleCnt="0"/>
      <dgm:spPr/>
    </dgm:pt>
    <dgm:pt modelId="{CCC864A8-5276-4E4C-828B-4C04C2CBECC0}" type="pres">
      <dgm:prSet presAssocID="{65A525FE-DA95-40F9-AD53-222FD8F763F6}" presName="medCircle2" presStyleLbl="vennNode1" presStyleIdx="0" presStyleCnt="7"/>
      <dgm:spPr/>
    </dgm:pt>
    <dgm:pt modelId="{0F72A1CE-C0B2-4502-AF5A-32F9E169BBA3}" type="pres">
      <dgm:prSet presAssocID="{65A525FE-DA95-40F9-AD53-222FD8F763F6}" presName="txLvlOnly1" presStyleLbl="revTx" presStyleIdx="0" presStyleCnt="7"/>
      <dgm:spPr/>
      <dgm:t>
        <a:bodyPr/>
        <a:lstStyle/>
        <a:p>
          <a:endParaRPr lang="en-US"/>
        </a:p>
      </dgm:t>
    </dgm:pt>
    <dgm:pt modelId="{0BC0C4E5-4109-4F62-8339-B837A52722D5}" type="pres">
      <dgm:prSet presAssocID="{C32C72A8-8D40-4C94-BC1F-1F7F76663C62}" presName="noChildren" presStyleCnt="0"/>
      <dgm:spPr/>
    </dgm:pt>
    <dgm:pt modelId="{A1FBA781-B8DE-46F5-BB7B-0D7E9A691ADD}" type="pres">
      <dgm:prSet presAssocID="{C32C72A8-8D40-4C94-BC1F-1F7F76663C62}" presName="gap" presStyleCnt="0"/>
      <dgm:spPr/>
    </dgm:pt>
    <dgm:pt modelId="{EDAA4255-D191-469F-B185-57D549CDCCDD}" type="pres">
      <dgm:prSet presAssocID="{C32C72A8-8D40-4C94-BC1F-1F7F76663C62}" presName="medCircle2" presStyleLbl="vennNode1" presStyleIdx="1" presStyleCnt="7"/>
      <dgm:spPr/>
    </dgm:pt>
    <dgm:pt modelId="{1C78A29D-CB66-4CE3-912D-E616A4B93B4F}" type="pres">
      <dgm:prSet presAssocID="{C32C72A8-8D40-4C94-BC1F-1F7F76663C62}" presName="txLvlOnly1" presStyleLbl="revTx" presStyleIdx="1" presStyleCnt="7"/>
      <dgm:spPr/>
      <dgm:t>
        <a:bodyPr/>
        <a:lstStyle/>
        <a:p>
          <a:endParaRPr lang="en-US"/>
        </a:p>
      </dgm:t>
    </dgm:pt>
    <dgm:pt modelId="{05321735-74E3-4015-B357-9813C8EBB4B0}" type="pres">
      <dgm:prSet presAssocID="{6CA9E913-BC35-4DFB-B917-7412A5F2CF9A}" presName="noChildren" presStyleCnt="0"/>
      <dgm:spPr/>
    </dgm:pt>
    <dgm:pt modelId="{EBA5827C-CD89-4152-8225-B3FE635BA1B8}" type="pres">
      <dgm:prSet presAssocID="{6CA9E913-BC35-4DFB-B917-7412A5F2CF9A}" presName="gap" presStyleCnt="0"/>
      <dgm:spPr/>
    </dgm:pt>
    <dgm:pt modelId="{CD5B2B90-EEFD-4720-97E9-F38FE8F58B5B}" type="pres">
      <dgm:prSet presAssocID="{6CA9E913-BC35-4DFB-B917-7412A5F2CF9A}" presName="medCircle2" presStyleLbl="vennNode1" presStyleIdx="2" presStyleCnt="7"/>
      <dgm:spPr/>
    </dgm:pt>
    <dgm:pt modelId="{B3114EBA-50C9-48D6-8D58-172C2F304491}" type="pres">
      <dgm:prSet presAssocID="{6CA9E913-BC35-4DFB-B917-7412A5F2CF9A}" presName="txLvlOnly1" presStyleLbl="revTx" presStyleIdx="2" presStyleCnt="7"/>
      <dgm:spPr/>
      <dgm:t>
        <a:bodyPr/>
        <a:lstStyle/>
        <a:p>
          <a:endParaRPr lang="en-US"/>
        </a:p>
      </dgm:t>
    </dgm:pt>
    <dgm:pt modelId="{B0B93906-0423-4EC5-8C16-C74B70CF4B1A}" type="pres">
      <dgm:prSet presAssocID="{A831E7F9-ED53-4DC0-968E-A04BEDD059EC}" presName="noChildren" presStyleCnt="0"/>
      <dgm:spPr/>
    </dgm:pt>
    <dgm:pt modelId="{7869C5DD-27B7-43FC-A1AB-28C75E576502}" type="pres">
      <dgm:prSet presAssocID="{A831E7F9-ED53-4DC0-968E-A04BEDD059EC}" presName="gap" presStyleCnt="0"/>
      <dgm:spPr/>
    </dgm:pt>
    <dgm:pt modelId="{CBF44513-7FC9-42C3-B6D0-47B343F6EC6E}" type="pres">
      <dgm:prSet presAssocID="{A831E7F9-ED53-4DC0-968E-A04BEDD059EC}" presName="medCircle2" presStyleLbl="vennNode1" presStyleIdx="3" presStyleCnt="7"/>
      <dgm:spPr/>
    </dgm:pt>
    <dgm:pt modelId="{740EFD4D-5472-47B0-914A-847A4F44821A}" type="pres">
      <dgm:prSet presAssocID="{A831E7F9-ED53-4DC0-968E-A04BEDD059EC}" presName="txLvlOnly1" presStyleLbl="revTx" presStyleIdx="3" presStyleCnt="7"/>
      <dgm:spPr/>
      <dgm:t>
        <a:bodyPr/>
        <a:lstStyle/>
        <a:p>
          <a:endParaRPr lang="en-US"/>
        </a:p>
      </dgm:t>
    </dgm:pt>
    <dgm:pt modelId="{0928D995-6162-4495-8324-EF9134AEE0F3}" type="pres">
      <dgm:prSet presAssocID="{A0851A31-E733-4C51-A532-66068A25657B}" presName="noChildren" presStyleCnt="0"/>
      <dgm:spPr/>
    </dgm:pt>
    <dgm:pt modelId="{42C6EBE8-4566-40E2-92F9-2D5B598ECAD2}" type="pres">
      <dgm:prSet presAssocID="{A0851A31-E733-4C51-A532-66068A25657B}" presName="gap" presStyleCnt="0"/>
      <dgm:spPr/>
    </dgm:pt>
    <dgm:pt modelId="{2750281C-A29C-47C5-A6EC-A1512E6963EB}" type="pres">
      <dgm:prSet presAssocID="{A0851A31-E733-4C51-A532-66068A25657B}" presName="medCircle2" presStyleLbl="vennNode1" presStyleIdx="4" presStyleCnt="7"/>
      <dgm:spPr/>
    </dgm:pt>
    <dgm:pt modelId="{34D11EAD-2F1B-43F2-8B23-85DCB3B2FA3E}" type="pres">
      <dgm:prSet presAssocID="{A0851A31-E733-4C51-A532-66068A25657B}" presName="txLvlOnly1" presStyleLbl="revTx" presStyleIdx="4" presStyleCnt="7"/>
      <dgm:spPr/>
      <dgm:t>
        <a:bodyPr/>
        <a:lstStyle/>
        <a:p>
          <a:endParaRPr lang="en-US"/>
        </a:p>
      </dgm:t>
    </dgm:pt>
    <dgm:pt modelId="{3F534E95-A66D-4BFB-9AE5-3280EC423860}" type="pres">
      <dgm:prSet presAssocID="{189FB475-1E66-42DD-9B66-23A1D8BFF829}" presName="noChildren" presStyleCnt="0"/>
      <dgm:spPr/>
    </dgm:pt>
    <dgm:pt modelId="{2161732C-E719-4604-B2C7-B2781CD6CCFD}" type="pres">
      <dgm:prSet presAssocID="{189FB475-1E66-42DD-9B66-23A1D8BFF829}" presName="gap" presStyleCnt="0"/>
      <dgm:spPr/>
    </dgm:pt>
    <dgm:pt modelId="{3EA10957-FC86-404C-B013-F8CC272C58F3}" type="pres">
      <dgm:prSet presAssocID="{189FB475-1E66-42DD-9B66-23A1D8BFF829}" presName="medCircle2" presStyleLbl="vennNode1" presStyleIdx="5" presStyleCnt="7"/>
      <dgm:spPr/>
    </dgm:pt>
    <dgm:pt modelId="{E82E8A56-DF4C-476F-ADB0-DDE4C7F525C7}" type="pres">
      <dgm:prSet presAssocID="{189FB475-1E66-42DD-9B66-23A1D8BFF829}" presName="txLvlOnly1" presStyleLbl="revTx" presStyleIdx="5" presStyleCnt="7"/>
      <dgm:spPr/>
      <dgm:t>
        <a:bodyPr/>
        <a:lstStyle/>
        <a:p>
          <a:endParaRPr lang="en-US"/>
        </a:p>
      </dgm:t>
    </dgm:pt>
    <dgm:pt modelId="{07680CCE-956B-411D-9E8C-1F0CD18BA2C8}" type="pres">
      <dgm:prSet presAssocID="{F820F5E5-93FB-4928-88EF-5B1719415C85}" presName="noChildren" presStyleCnt="0"/>
      <dgm:spPr/>
    </dgm:pt>
    <dgm:pt modelId="{9837B82A-97CB-4DD9-9717-0E22BE77F043}" type="pres">
      <dgm:prSet presAssocID="{F820F5E5-93FB-4928-88EF-5B1719415C85}" presName="gap" presStyleCnt="0"/>
      <dgm:spPr/>
    </dgm:pt>
    <dgm:pt modelId="{EC36B4E3-D083-4DA3-A0CC-29E6625A76BD}" type="pres">
      <dgm:prSet presAssocID="{F820F5E5-93FB-4928-88EF-5B1719415C85}" presName="medCircle2" presStyleLbl="vennNode1" presStyleIdx="6" presStyleCnt="7"/>
      <dgm:spPr/>
    </dgm:pt>
    <dgm:pt modelId="{67B31375-6BDF-42AF-9CE9-30190CB2CDBA}" type="pres">
      <dgm:prSet presAssocID="{F820F5E5-93FB-4928-88EF-5B1719415C85}" presName="txLvlOnly1" presStyleLbl="revTx" presStyleIdx="6" presStyleCnt="7"/>
      <dgm:spPr/>
      <dgm:t>
        <a:bodyPr/>
        <a:lstStyle/>
        <a:p>
          <a:endParaRPr lang="en-US"/>
        </a:p>
      </dgm:t>
    </dgm:pt>
  </dgm:ptLst>
  <dgm:cxnLst>
    <dgm:cxn modelId="{026292AE-042D-45FB-92E3-1A0FE1BAD2EF}" srcId="{C193145D-4B29-49E2-A59C-6F0A9DE52B2E}" destId="{65A525FE-DA95-40F9-AD53-222FD8F763F6}" srcOrd="0" destOrd="0" parTransId="{48FB4647-1364-4EBB-A573-DBD51755ED0F}" sibTransId="{3FC56989-6DB7-4618-B764-1C33090E2CEE}"/>
    <dgm:cxn modelId="{E165464E-4752-4F6D-9B59-A85D3873EA32}" srcId="{C193145D-4B29-49E2-A59C-6F0A9DE52B2E}" destId="{F820F5E5-93FB-4928-88EF-5B1719415C85}" srcOrd="6" destOrd="0" parTransId="{DCF0D1FF-D48C-4A97-B5D2-215287D78548}" sibTransId="{F8FB74CD-6E55-4610-A75E-8D76FDE17D25}"/>
    <dgm:cxn modelId="{7C551B9D-9806-47AD-B60B-0909875477A4}" type="presOf" srcId="{A831E7F9-ED53-4DC0-968E-A04BEDD059EC}" destId="{740EFD4D-5472-47B0-914A-847A4F44821A}" srcOrd="0" destOrd="0" presId="urn:microsoft.com/office/officeart/2008/layout/VerticalCircleList"/>
    <dgm:cxn modelId="{122B447C-A18C-42AA-8D46-3A8032EC58EE}" srcId="{C193145D-4B29-49E2-A59C-6F0A9DE52B2E}" destId="{A0851A31-E733-4C51-A532-66068A25657B}" srcOrd="4" destOrd="0" parTransId="{37C1E0DF-BA95-4461-B36C-8E5EEB47A1FA}" sibTransId="{7741644D-1003-4F50-8604-F4EB801A6C47}"/>
    <dgm:cxn modelId="{D6350212-7F6A-415F-AF0D-32D84A8F7416}" type="presOf" srcId="{65A525FE-DA95-40F9-AD53-222FD8F763F6}" destId="{0F72A1CE-C0B2-4502-AF5A-32F9E169BBA3}" srcOrd="0" destOrd="0" presId="urn:microsoft.com/office/officeart/2008/layout/VerticalCircleList"/>
    <dgm:cxn modelId="{446EAC7D-8DEE-487F-A738-BC7882ABEA2B}" type="presOf" srcId="{A0851A31-E733-4C51-A532-66068A25657B}" destId="{34D11EAD-2F1B-43F2-8B23-85DCB3B2FA3E}" srcOrd="0" destOrd="0" presId="urn:microsoft.com/office/officeart/2008/layout/VerticalCircleList"/>
    <dgm:cxn modelId="{CD663D2C-A36C-4468-AF75-1020983149A3}" type="presOf" srcId="{189FB475-1E66-42DD-9B66-23A1D8BFF829}" destId="{E82E8A56-DF4C-476F-ADB0-DDE4C7F525C7}" srcOrd="0" destOrd="0" presId="urn:microsoft.com/office/officeart/2008/layout/VerticalCircleList"/>
    <dgm:cxn modelId="{E690D376-AB74-49DB-8E1C-4924CCDEBCA0}" srcId="{C193145D-4B29-49E2-A59C-6F0A9DE52B2E}" destId="{A831E7F9-ED53-4DC0-968E-A04BEDD059EC}" srcOrd="3" destOrd="0" parTransId="{81053EF3-57C3-4BCC-8E4F-9351958066FE}" sibTransId="{22AB8900-2F23-40F6-9B68-E645B445D2FF}"/>
    <dgm:cxn modelId="{8522E8D4-7166-4ED4-93EA-DBB1DCA8210A}" srcId="{C193145D-4B29-49E2-A59C-6F0A9DE52B2E}" destId="{189FB475-1E66-42DD-9B66-23A1D8BFF829}" srcOrd="5" destOrd="0" parTransId="{B4555019-4C87-454E-8957-59B056464987}" sibTransId="{512C6ED7-687E-4EA6-88A3-FF779CE7AC05}"/>
    <dgm:cxn modelId="{8AF64B7D-72A5-4CCF-B78C-8A10B7A94678}" srcId="{C193145D-4B29-49E2-A59C-6F0A9DE52B2E}" destId="{6CA9E913-BC35-4DFB-B917-7412A5F2CF9A}" srcOrd="2" destOrd="0" parTransId="{8261D3A7-EB43-4FF0-923D-A3B667A907AD}" sibTransId="{EE2821EE-9216-4AC6-B276-2C5191F2DB6C}"/>
    <dgm:cxn modelId="{C3A97242-C4A3-4ACF-8A63-CC66E2A7E30C}" type="presOf" srcId="{C32C72A8-8D40-4C94-BC1F-1F7F76663C62}" destId="{1C78A29D-CB66-4CE3-912D-E616A4B93B4F}" srcOrd="0" destOrd="0" presId="urn:microsoft.com/office/officeart/2008/layout/VerticalCircleList"/>
    <dgm:cxn modelId="{4EC4A41B-4C94-4753-B99E-BCFDEE0A0021}" type="presOf" srcId="{6CA9E913-BC35-4DFB-B917-7412A5F2CF9A}" destId="{B3114EBA-50C9-48D6-8D58-172C2F304491}" srcOrd="0" destOrd="0" presId="urn:microsoft.com/office/officeart/2008/layout/VerticalCircleList"/>
    <dgm:cxn modelId="{FCF4EB50-40E2-4D88-AF9E-18250D13A0D2}" srcId="{C193145D-4B29-49E2-A59C-6F0A9DE52B2E}" destId="{C32C72A8-8D40-4C94-BC1F-1F7F76663C62}" srcOrd="1" destOrd="0" parTransId="{E4A2584D-BEFF-46DC-B4F7-4C889621AAF4}" sibTransId="{7EBA6767-2D01-428D-9C59-B3BE05454F09}"/>
    <dgm:cxn modelId="{ED36D7D2-D7E1-4FC2-A0D9-441CA3CF7A66}" type="presOf" srcId="{F820F5E5-93FB-4928-88EF-5B1719415C85}" destId="{67B31375-6BDF-42AF-9CE9-30190CB2CDBA}" srcOrd="0" destOrd="0" presId="urn:microsoft.com/office/officeart/2008/layout/VerticalCircleList"/>
    <dgm:cxn modelId="{4898ADE1-B586-455A-A75A-56C315A54EB2}" type="presOf" srcId="{C193145D-4B29-49E2-A59C-6F0A9DE52B2E}" destId="{4380309F-A55B-4E14-9770-0DE056BAF353}" srcOrd="0" destOrd="0" presId="urn:microsoft.com/office/officeart/2008/layout/VerticalCircleList"/>
    <dgm:cxn modelId="{958F5822-2F7A-4289-B257-3B299B3515AA}" type="presParOf" srcId="{4380309F-A55B-4E14-9770-0DE056BAF353}" destId="{1A77BFF6-7440-4D8B-A99A-A8EB7B6700EC}" srcOrd="0" destOrd="0" presId="urn:microsoft.com/office/officeart/2008/layout/VerticalCircleList"/>
    <dgm:cxn modelId="{D52015AE-851B-4787-A15E-B89B2B182457}" type="presParOf" srcId="{1A77BFF6-7440-4D8B-A99A-A8EB7B6700EC}" destId="{4076CCAB-0646-4413-BFBA-12A34BF6A123}" srcOrd="0" destOrd="0" presId="urn:microsoft.com/office/officeart/2008/layout/VerticalCircleList"/>
    <dgm:cxn modelId="{D24019B9-1FD2-4CC6-8690-A34BF0A9A977}" type="presParOf" srcId="{1A77BFF6-7440-4D8B-A99A-A8EB7B6700EC}" destId="{CCC864A8-5276-4E4C-828B-4C04C2CBECC0}" srcOrd="1" destOrd="0" presId="urn:microsoft.com/office/officeart/2008/layout/VerticalCircleList"/>
    <dgm:cxn modelId="{5466D475-F3A8-46CD-B479-4D609EAF026D}" type="presParOf" srcId="{1A77BFF6-7440-4D8B-A99A-A8EB7B6700EC}" destId="{0F72A1CE-C0B2-4502-AF5A-32F9E169BBA3}" srcOrd="2" destOrd="0" presId="urn:microsoft.com/office/officeart/2008/layout/VerticalCircleList"/>
    <dgm:cxn modelId="{60506A5D-8C06-4659-B8E7-6B3718CC10D1}" type="presParOf" srcId="{4380309F-A55B-4E14-9770-0DE056BAF353}" destId="{0BC0C4E5-4109-4F62-8339-B837A52722D5}" srcOrd="1" destOrd="0" presId="urn:microsoft.com/office/officeart/2008/layout/VerticalCircleList"/>
    <dgm:cxn modelId="{B766BEC7-9C64-46E8-B5ED-653D2AA0127C}" type="presParOf" srcId="{0BC0C4E5-4109-4F62-8339-B837A52722D5}" destId="{A1FBA781-B8DE-46F5-BB7B-0D7E9A691ADD}" srcOrd="0" destOrd="0" presId="urn:microsoft.com/office/officeart/2008/layout/VerticalCircleList"/>
    <dgm:cxn modelId="{6F378DFF-06CF-4A19-8815-DDA799FBC7BF}" type="presParOf" srcId="{0BC0C4E5-4109-4F62-8339-B837A52722D5}" destId="{EDAA4255-D191-469F-B185-57D549CDCCDD}" srcOrd="1" destOrd="0" presId="urn:microsoft.com/office/officeart/2008/layout/VerticalCircleList"/>
    <dgm:cxn modelId="{21C18F68-8FF2-4C28-8D63-527DF1CE19F6}" type="presParOf" srcId="{0BC0C4E5-4109-4F62-8339-B837A52722D5}" destId="{1C78A29D-CB66-4CE3-912D-E616A4B93B4F}" srcOrd="2" destOrd="0" presId="urn:microsoft.com/office/officeart/2008/layout/VerticalCircleList"/>
    <dgm:cxn modelId="{8E2DDB19-9038-43E3-A2F6-17E3A12C5246}" type="presParOf" srcId="{4380309F-A55B-4E14-9770-0DE056BAF353}" destId="{05321735-74E3-4015-B357-9813C8EBB4B0}" srcOrd="2" destOrd="0" presId="urn:microsoft.com/office/officeart/2008/layout/VerticalCircleList"/>
    <dgm:cxn modelId="{013FD513-0666-48BB-A9B9-274668CAEC09}" type="presParOf" srcId="{05321735-74E3-4015-B357-9813C8EBB4B0}" destId="{EBA5827C-CD89-4152-8225-B3FE635BA1B8}" srcOrd="0" destOrd="0" presId="urn:microsoft.com/office/officeart/2008/layout/VerticalCircleList"/>
    <dgm:cxn modelId="{150E547F-712B-47E4-8350-32BD55CAA3D3}" type="presParOf" srcId="{05321735-74E3-4015-B357-9813C8EBB4B0}" destId="{CD5B2B90-EEFD-4720-97E9-F38FE8F58B5B}" srcOrd="1" destOrd="0" presId="urn:microsoft.com/office/officeart/2008/layout/VerticalCircleList"/>
    <dgm:cxn modelId="{C337EE3F-F3FB-4166-A151-4A38452018B1}" type="presParOf" srcId="{05321735-74E3-4015-B357-9813C8EBB4B0}" destId="{B3114EBA-50C9-48D6-8D58-172C2F304491}" srcOrd="2" destOrd="0" presId="urn:microsoft.com/office/officeart/2008/layout/VerticalCircleList"/>
    <dgm:cxn modelId="{A6F7169B-8AB1-45DC-AD72-CAFA99097A1B}" type="presParOf" srcId="{4380309F-A55B-4E14-9770-0DE056BAF353}" destId="{B0B93906-0423-4EC5-8C16-C74B70CF4B1A}" srcOrd="3" destOrd="0" presId="urn:microsoft.com/office/officeart/2008/layout/VerticalCircleList"/>
    <dgm:cxn modelId="{920489EE-9C67-4EF7-9CD9-71B2C811990D}" type="presParOf" srcId="{B0B93906-0423-4EC5-8C16-C74B70CF4B1A}" destId="{7869C5DD-27B7-43FC-A1AB-28C75E576502}" srcOrd="0" destOrd="0" presId="urn:microsoft.com/office/officeart/2008/layout/VerticalCircleList"/>
    <dgm:cxn modelId="{4AD4B048-B36B-455D-9359-960413034534}" type="presParOf" srcId="{B0B93906-0423-4EC5-8C16-C74B70CF4B1A}" destId="{CBF44513-7FC9-42C3-B6D0-47B343F6EC6E}" srcOrd="1" destOrd="0" presId="urn:microsoft.com/office/officeart/2008/layout/VerticalCircleList"/>
    <dgm:cxn modelId="{62B2399C-5215-44CA-B55A-9E15953326EF}" type="presParOf" srcId="{B0B93906-0423-4EC5-8C16-C74B70CF4B1A}" destId="{740EFD4D-5472-47B0-914A-847A4F44821A}" srcOrd="2" destOrd="0" presId="urn:microsoft.com/office/officeart/2008/layout/VerticalCircleList"/>
    <dgm:cxn modelId="{BF12BC28-8734-458B-9067-3A2139D6D812}" type="presParOf" srcId="{4380309F-A55B-4E14-9770-0DE056BAF353}" destId="{0928D995-6162-4495-8324-EF9134AEE0F3}" srcOrd="4" destOrd="0" presId="urn:microsoft.com/office/officeart/2008/layout/VerticalCircleList"/>
    <dgm:cxn modelId="{713EF30E-2F83-4718-87A1-812F995DB9DF}" type="presParOf" srcId="{0928D995-6162-4495-8324-EF9134AEE0F3}" destId="{42C6EBE8-4566-40E2-92F9-2D5B598ECAD2}" srcOrd="0" destOrd="0" presId="urn:microsoft.com/office/officeart/2008/layout/VerticalCircleList"/>
    <dgm:cxn modelId="{ADDA5D2D-5972-483D-A2A8-48C24072B413}" type="presParOf" srcId="{0928D995-6162-4495-8324-EF9134AEE0F3}" destId="{2750281C-A29C-47C5-A6EC-A1512E6963EB}" srcOrd="1" destOrd="0" presId="urn:microsoft.com/office/officeart/2008/layout/VerticalCircleList"/>
    <dgm:cxn modelId="{A540669F-E828-4DA5-9B52-7B286699B144}" type="presParOf" srcId="{0928D995-6162-4495-8324-EF9134AEE0F3}" destId="{34D11EAD-2F1B-43F2-8B23-85DCB3B2FA3E}" srcOrd="2" destOrd="0" presId="urn:microsoft.com/office/officeart/2008/layout/VerticalCircleList"/>
    <dgm:cxn modelId="{DF88C88F-1240-4D61-B89E-85F965E532F9}" type="presParOf" srcId="{4380309F-A55B-4E14-9770-0DE056BAF353}" destId="{3F534E95-A66D-4BFB-9AE5-3280EC423860}" srcOrd="5" destOrd="0" presId="urn:microsoft.com/office/officeart/2008/layout/VerticalCircleList"/>
    <dgm:cxn modelId="{5381518C-293F-4EFC-B50A-3CA22F979B81}" type="presParOf" srcId="{3F534E95-A66D-4BFB-9AE5-3280EC423860}" destId="{2161732C-E719-4604-B2C7-B2781CD6CCFD}" srcOrd="0" destOrd="0" presId="urn:microsoft.com/office/officeart/2008/layout/VerticalCircleList"/>
    <dgm:cxn modelId="{1128323C-D7C2-464A-93E3-8C5435C0B2F4}" type="presParOf" srcId="{3F534E95-A66D-4BFB-9AE5-3280EC423860}" destId="{3EA10957-FC86-404C-B013-F8CC272C58F3}" srcOrd="1" destOrd="0" presId="urn:microsoft.com/office/officeart/2008/layout/VerticalCircleList"/>
    <dgm:cxn modelId="{7B1ADAF4-995E-4E3D-8F78-C70D003E4FFD}" type="presParOf" srcId="{3F534E95-A66D-4BFB-9AE5-3280EC423860}" destId="{E82E8A56-DF4C-476F-ADB0-DDE4C7F525C7}" srcOrd="2" destOrd="0" presId="urn:microsoft.com/office/officeart/2008/layout/VerticalCircleList"/>
    <dgm:cxn modelId="{11B1ACBC-78B3-4222-89E0-C8C750D08FAA}" type="presParOf" srcId="{4380309F-A55B-4E14-9770-0DE056BAF353}" destId="{07680CCE-956B-411D-9E8C-1F0CD18BA2C8}" srcOrd="6" destOrd="0" presId="urn:microsoft.com/office/officeart/2008/layout/VerticalCircleList"/>
    <dgm:cxn modelId="{12963E91-C6AC-47BB-A793-3BD9074ACE5D}" type="presParOf" srcId="{07680CCE-956B-411D-9E8C-1F0CD18BA2C8}" destId="{9837B82A-97CB-4DD9-9717-0E22BE77F043}" srcOrd="0" destOrd="0" presId="urn:microsoft.com/office/officeart/2008/layout/VerticalCircleList"/>
    <dgm:cxn modelId="{C574DED0-3D7C-4E56-8E32-E433E7104A34}" type="presParOf" srcId="{07680CCE-956B-411D-9E8C-1F0CD18BA2C8}" destId="{EC36B4E3-D083-4DA3-A0CC-29E6625A76BD}" srcOrd="1" destOrd="0" presId="urn:microsoft.com/office/officeart/2008/layout/VerticalCircleList"/>
    <dgm:cxn modelId="{3D022FDA-8B45-4007-98BE-9798BD2CA4C1}" type="presParOf" srcId="{07680CCE-956B-411D-9E8C-1F0CD18BA2C8}" destId="{67B31375-6BDF-42AF-9CE9-30190CB2CDBA}"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39C6B1-0726-4E62-A3BD-9E2FF947F48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9F61878A-45E9-4A01-92E8-5B47FB902AD1}">
      <dgm:prSet custT="1"/>
      <dgm:spPr/>
      <dgm:t>
        <a:bodyPr/>
        <a:lstStyle/>
        <a:p>
          <a:pPr rtl="0"/>
          <a:r>
            <a:rPr lang="ar-OM" sz="4800" b="1" u="none" dirty="0" smtClean="0">
              <a:solidFill>
                <a:srgbClr val="FFFF00"/>
              </a:solidFill>
            </a:rPr>
            <a:t>التربية الهندية:</a:t>
          </a:r>
          <a:endParaRPr lang="en-US" sz="4800" u="none" dirty="0">
            <a:solidFill>
              <a:srgbClr val="FFFF00"/>
            </a:solidFill>
          </a:endParaRPr>
        </a:p>
      </dgm:t>
    </dgm:pt>
    <dgm:pt modelId="{477BAD2C-4109-4932-96BA-CE66A5E1F363}" type="parTrans" cxnId="{68AC11E1-A503-41DB-8AB1-65E4327C23C9}">
      <dgm:prSet/>
      <dgm:spPr/>
      <dgm:t>
        <a:bodyPr/>
        <a:lstStyle/>
        <a:p>
          <a:endParaRPr lang="en-US"/>
        </a:p>
      </dgm:t>
    </dgm:pt>
    <dgm:pt modelId="{88C2D78D-4624-47D6-AF50-682A52F760BF}" type="sibTrans" cxnId="{68AC11E1-A503-41DB-8AB1-65E4327C23C9}">
      <dgm:prSet/>
      <dgm:spPr/>
      <dgm:t>
        <a:bodyPr/>
        <a:lstStyle/>
        <a:p>
          <a:endParaRPr lang="en-US"/>
        </a:p>
      </dgm:t>
    </dgm:pt>
    <dgm:pt modelId="{EF03396A-D4D9-46D2-B106-A9ED95EEA572}">
      <dgm:prSet custT="1"/>
      <dgm:spPr/>
      <dgm:t>
        <a:bodyPr/>
        <a:lstStyle/>
        <a:p>
          <a:pPr rtl="0"/>
          <a:r>
            <a:rPr lang="ar-OM" sz="3600" b="1" dirty="0" smtClean="0"/>
            <a:t>يذكر بعض المؤرخين أن أصل الشعب الهندي القديم يعود الى القبائل التي سكنت بلاد الهند الخصبة منذ أكثر من ثلاثة آلاف عام قبل الميلاد حيث تكونت حضارة متقدمة ذات علاقات تجارية مع مصر و بلاد ما بين النهرين (العراق).</a:t>
          </a:r>
          <a:endParaRPr lang="en-US" sz="3600" dirty="0"/>
        </a:p>
      </dgm:t>
    </dgm:pt>
    <dgm:pt modelId="{1D101A43-2ECC-4D7A-8FD4-17DEF5D2B63C}" type="parTrans" cxnId="{BADE824C-E0B6-4557-86A5-2E22BEA8B6F2}">
      <dgm:prSet/>
      <dgm:spPr/>
      <dgm:t>
        <a:bodyPr/>
        <a:lstStyle/>
        <a:p>
          <a:endParaRPr lang="en-US"/>
        </a:p>
      </dgm:t>
    </dgm:pt>
    <dgm:pt modelId="{65AD2889-8D85-4470-941A-E500446BAF3F}" type="sibTrans" cxnId="{BADE824C-E0B6-4557-86A5-2E22BEA8B6F2}">
      <dgm:prSet/>
      <dgm:spPr/>
      <dgm:t>
        <a:bodyPr/>
        <a:lstStyle/>
        <a:p>
          <a:endParaRPr lang="en-US"/>
        </a:p>
      </dgm:t>
    </dgm:pt>
    <dgm:pt modelId="{6BEC9F21-475D-4766-95FA-EF1A85C1CD6F}">
      <dgm:prSet custT="1"/>
      <dgm:spPr/>
      <dgm:t>
        <a:bodyPr/>
        <a:lstStyle/>
        <a:p>
          <a:pPr rtl="0"/>
          <a:r>
            <a:rPr lang="ar-OM" sz="4800" b="1" dirty="0" smtClean="0"/>
            <a:t>أما من الناحية الاجتماعية فقد سيطرت الروح الطبقية على المجتمع الهندي.</a:t>
          </a:r>
          <a:endParaRPr lang="en-US" sz="4800" b="1" dirty="0"/>
        </a:p>
      </dgm:t>
    </dgm:pt>
    <dgm:pt modelId="{3F1DA748-575F-4BA3-A2B9-A32F2A3F6F97}" type="parTrans" cxnId="{53C97077-FC6D-436C-A6DB-5F9CD5F93753}">
      <dgm:prSet/>
      <dgm:spPr/>
      <dgm:t>
        <a:bodyPr/>
        <a:lstStyle/>
        <a:p>
          <a:endParaRPr lang="en-US"/>
        </a:p>
      </dgm:t>
    </dgm:pt>
    <dgm:pt modelId="{16184C82-3B06-4096-AB0E-33B92996B5C2}" type="sibTrans" cxnId="{53C97077-FC6D-436C-A6DB-5F9CD5F93753}">
      <dgm:prSet/>
      <dgm:spPr/>
      <dgm:t>
        <a:bodyPr/>
        <a:lstStyle/>
        <a:p>
          <a:endParaRPr lang="en-US"/>
        </a:p>
      </dgm:t>
    </dgm:pt>
    <dgm:pt modelId="{B9EE658E-BC41-4804-B62E-A1587C1807C4}" type="pres">
      <dgm:prSet presAssocID="{DB39C6B1-0726-4E62-A3BD-9E2FF947F488}" presName="Name0" presStyleCnt="0">
        <dgm:presLayoutVars>
          <dgm:dir/>
          <dgm:resizeHandles val="exact"/>
        </dgm:presLayoutVars>
      </dgm:prSet>
      <dgm:spPr/>
      <dgm:t>
        <a:bodyPr/>
        <a:lstStyle/>
        <a:p>
          <a:endParaRPr lang="en-US"/>
        </a:p>
      </dgm:t>
    </dgm:pt>
    <dgm:pt modelId="{99B099AA-8A81-4A34-ADD9-1DF98A0A3B79}" type="pres">
      <dgm:prSet presAssocID="{9F61878A-45E9-4A01-92E8-5B47FB902AD1}" presName="node" presStyleLbl="node1" presStyleIdx="0" presStyleCnt="3">
        <dgm:presLayoutVars>
          <dgm:bulletEnabled val="1"/>
        </dgm:presLayoutVars>
      </dgm:prSet>
      <dgm:spPr/>
      <dgm:t>
        <a:bodyPr/>
        <a:lstStyle/>
        <a:p>
          <a:endParaRPr lang="en-US"/>
        </a:p>
      </dgm:t>
    </dgm:pt>
    <dgm:pt modelId="{BD6DFC90-6667-4C64-BE7A-45AE0E8752C1}" type="pres">
      <dgm:prSet presAssocID="{88C2D78D-4624-47D6-AF50-682A52F760BF}" presName="sibTrans" presStyleLbl="sibTrans2D1" presStyleIdx="0" presStyleCnt="2"/>
      <dgm:spPr/>
      <dgm:t>
        <a:bodyPr/>
        <a:lstStyle/>
        <a:p>
          <a:endParaRPr lang="en-US"/>
        </a:p>
      </dgm:t>
    </dgm:pt>
    <dgm:pt modelId="{6262554A-C3A1-4A68-AE35-CB4A01A6EAD1}" type="pres">
      <dgm:prSet presAssocID="{88C2D78D-4624-47D6-AF50-682A52F760BF}" presName="connectorText" presStyleLbl="sibTrans2D1" presStyleIdx="0" presStyleCnt="2"/>
      <dgm:spPr/>
      <dgm:t>
        <a:bodyPr/>
        <a:lstStyle/>
        <a:p>
          <a:endParaRPr lang="en-US"/>
        </a:p>
      </dgm:t>
    </dgm:pt>
    <dgm:pt modelId="{F6A3333E-7D43-4E0C-BEE6-EB36A1278F13}" type="pres">
      <dgm:prSet presAssocID="{EF03396A-D4D9-46D2-B106-A9ED95EEA572}" presName="node" presStyleLbl="node1" presStyleIdx="1" presStyleCnt="3" custScaleY="163328">
        <dgm:presLayoutVars>
          <dgm:bulletEnabled val="1"/>
        </dgm:presLayoutVars>
      </dgm:prSet>
      <dgm:spPr/>
      <dgm:t>
        <a:bodyPr/>
        <a:lstStyle/>
        <a:p>
          <a:endParaRPr lang="en-US"/>
        </a:p>
      </dgm:t>
    </dgm:pt>
    <dgm:pt modelId="{334DC99E-51A8-4541-A34D-FFF82544251D}" type="pres">
      <dgm:prSet presAssocID="{65AD2889-8D85-4470-941A-E500446BAF3F}" presName="sibTrans" presStyleLbl="sibTrans2D1" presStyleIdx="1" presStyleCnt="2"/>
      <dgm:spPr/>
      <dgm:t>
        <a:bodyPr/>
        <a:lstStyle/>
        <a:p>
          <a:endParaRPr lang="en-US"/>
        </a:p>
      </dgm:t>
    </dgm:pt>
    <dgm:pt modelId="{2DCBC620-0D6F-49FF-806C-EDE1512050C8}" type="pres">
      <dgm:prSet presAssocID="{65AD2889-8D85-4470-941A-E500446BAF3F}" presName="connectorText" presStyleLbl="sibTrans2D1" presStyleIdx="1" presStyleCnt="2"/>
      <dgm:spPr/>
      <dgm:t>
        <a:bodyPr/>
        <a:lstStyle/>
        <a:p>
          <a:endParaRPr lang="en-US"/>
        </a:p>
      </dgm:t>
    </dgm:pt>
    <dgm:pt modelId="{74DBE277-1544-4B3B-A2D8-3C2E41BC9C89}" type="pres">
      <dgm:prSet presAssocID="{6BEC9F21-475D-4766-95FA-EF1A85C1CD6F}" presName="node" presStyleLbl="node1" presStyleIdx="2" presStyleCnt="3" custScaleY="147225">
        <dgm:presLayoutVars>
          <dgm:bulletEnabled val="1"/>
        </dgm:presLayoutVars>
      </dgm:prSet>
      <dgm:spPr/>
      <dgm:t>
        <a:bodyPr/>
        <a:lstStyle/>
        <a:p>
          <a:endParaRPr lang="en-US"/>
        </a:p>
      </dgm:t>
    </dgm:pt>
  </dgm:ptLst>
  <dgm:cxnLst>
    <dgm:cxn modelId="{68AC11E1-A503-41DB-8AB1-65E4327C23C9}" srcId="{DB39C6B1-0726-4E62-A3BD-9E2FF947F488}" destId="{9F61878A-45E9-4A01-92E8-5B47FB902AD1}" srcOrd="0" destOrd="0" parTransId="{477BAD2C-4109-4932-96BA-CE66A5E1F363}" sibTransId="{88C2D78D-4624-47D6-AF50-682A52F760BF}"/>
    <dgm:cxn modelId="{E92A02F2-6792-4794-AE56-F0F49CEA9346}" type="presOf" srcId="{9F61878A-45E9-4A01-92E8-5B47FB902AD1}" destId="{99B099AA-8A81-4A34-ADD9-1DF98A0A3B79}" srcOrd="0" destOrd="0" presId="urn:microsoft.com/office/officeart/2005/8/layout/process1"/>
    <dgm:cxn modelId="{7DAB19A0-051D-4A5D-BC4D-9513E8E72AED}" type="presOf" srcId="{EF03396A-D4D9-46D2-B106-A9ED95EEA572}" destId="{F6A3333E-7D43-4E0C-BEE6-EB36A1278F13}" srcOrd="0" destOrd="0" presId="urn:microsoft.com/office/officeart/2005/8/layout/process1"/>
    <dgm:cxn modelId="{F3FED854-BEA6-4051-8278-725C2B7CB0A2}" type="presOf" srcId="{65AD2889-8D85-4470-941A-E500446BAF3F}" destId="{2DCBC620-0D6F-49FF-806C-EDE1512050C8}" srcOrd="1" destOrd="0" presId="urn:microsoft.com/office/officeart/2005/8/layout/process1"/>
    <dgm:cxn modelId="{B796877A-0A80-4DF4-9C4A-C94AC06DAA78}" type="presOf" srcId="{DB39C6B1-0726-4E62-A3BD-9E2FF947F488}" destId="{B9EE658E-BC41-4804-B62E-A1587C1807C4}" srcOrd="0" destOrd="0" presId="urn:microsoft.com/office/officeart/2005/8/layout/process1"/>
    <dgm:cxn modelId="{12356623-3761-4358-84C0-40FCC620C5BC}" type="presOf" srcId="{88C2D78D-4624-47D6-AF50-682A52F760BF}" destId="{6262554A-C3A1-4A68-AE35-CB4A01A6EAD1}" srcOrd="1" destOrd="0" presId="urn:microsoft.com/office/officeart/2005/8/layout/process1"/>
    <dgm:cxn modelId="{26F2787C-F6EB-4FA6-B560-A60622E04FEC}" type="presOf" srcId="{65AD2889-8D85-4470-941A-E500446BAF3F}" destId="{334DC99E-51A8-4541-A34D-FFF82544251D}" srcOrd="0" destOrd="0" presId="urn:microsoft.com/office/officeart/2005/8/layout/process1"/>
    <dgm:cxn modelId="{BADE824C-E0B6-4557-86A5-2E22BEA8B6F2}" srcId="{DB39C6B1-0726-4E62-A3BD-9E2FF947F488}" destId="{EF03396A-D4D9-46D2-B106-A9ED95EEA572}" srcOrd="1" destOrd="0" parTransId="{1D101A43-2ECC-4D7A-8FD4-17DEF5D2B63C}" sibTransId="{65AD2889-8D85-4470-941A-E500446BAF3F}"/>
    <dgm:cxn modelId="{53C97077-FC6D-436C-A6DB-5F9CD5F93753}" srcId="{DB39C6B1-0726-4E62-A3BD-9E2FF947F488}" destId="{6BEC9F21-475D-4766-95FA-EF1A85C1CD6F}" srcOrd="2" destOrd="0" parTransId="{3F1DA748-575F-4BA3-A2B9-A32F2A3F6F97}" sibTransId="{16184C82-3B06-4096-AB0E-33B92996B5C2}"/>
    <dgm:cxn modelId="{C380CE4D-F513-4C60-AE82-FD883FAD8FAB}" type="presOf" srcId="{6BEC9F21-475D-4766-95FA-EF1A85C1CD6F}" destId="{74DBE277-1544-4B3B-A2D8-3C2E41BC9C89}" srcOrd="0" destOrd="0" presId="urn:microsoft.com/office/officeart/2005/8/layout/process1"/>
    <dgm:cxn modelId="{F6D27648-4D3F-45C6-9B43-B91A6783D846}" type="presOf" srcId="{88C2D78D-4624-47D6-AF50-682A52F760BF}" destId="{BD6DFC90-6667-4C64-BE7A-45AE0E8752C1}" srcOrd="0" destOrd="0" presId="urn:microsoft.com/office/officeart/2005/8/layout/process1"/>
    <dgm:cxn modelId="{8B0E580B-D816-455B-9ECD-89995F0BA368}" type="presParOf" srcId="{B9EE658E-BC41-4804-B62E-A1587C1807C4}" destId="{99B099AA-8A81-4A34-ADD9-1DF98A0A3B79}" srcOrd="0" destOrd="0" presId="urn:microsoft.com/office/officeart/2005/8/layout/process1"/>
    <dgm:cxn modelId="{CD752AEC-B614-4A40-A201-C616785266A3}" type="presParOf" srcId="{B9EE658E-BC41-4804-B62E-A1587C1807C4}" destId="{BD6DFC90-6667-4C64-BE7A-45AE0E8752C1}" srcOrd="1" destOrd="0" presId="urn:microsoft.com/office/officeart/2005/8/layout/process1"/>
    <dgm:cxn modelId="{81539542-5BCA-4975-8003-C3FD4B50FF13}" type="presParOf" srcId="{BD6DFC90-6667-4C64-BE7A-45AE0E8752C1}" destId="{6262554A-C3A1-4A68-AE35-CB4A01A6EAD1}" srcOrd="0" destOrd="0" presId="urn:microsoft.com/office/officeart/2005/8/layout/process1"/>
    <dgm:cxn modelId="{7EECA20E-25CB-49BA-A974-47373A506ECF}" type="presParOf" srcId="{B9EE658E-BC41-4804-B62E-A1587C1807C4}" destId="{F6A3333E-7D43-4E0C-BEE6-EB36A1278F13}" srcOrd="2" destOrd="0" presId="urn:microsoft.com/office/officeart/2005/8/layout/process1"/>
    <dgm:cxn modelId="{65E416B8-CCFA-472B-AD31-6783C8DF4D2F}" type="presParOf" srcId="{B9EE658E-BC41-4804-B62E-A1587C1807C4}" destId="{334DC99E-51A8-4541-A34D-FFF82544251D}" srcOrd="3" destOrd="0" presId="urn:microsoft.com/office/officeart/2005/8/layout/process1"/>
    <dgm:cxn modelId="{E835D0E9-FB29-4F5C-AE25-6F828AB6C6C1}" type="presParOf" srcId="{334DC99E-51A8-4541-A34D-FFF82544251D}" destId="{2DCBC620-0D6F-49FF-806C-EDE1512050C8}" srcOrd="0" destOrd="0" presId="urn:microsoft.com/office/officeart/2005/8/layout/process1"/>
    <dgm:cxn modelId="{CA1D269D-F127-4B71-B601-D18ADD28222F}" type="presParOf" srcId="{B9EE658E-BC41-4804-B62E-A1587C1807C4}" destId="{74DBE277-1544-4B3B-A2D8-3C2E41BC9C8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7C3442-2FCC-44E3-AF1B-B9CEFAD8A437}"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n-US"/>
        </a:p>
      </dgm:t>
    </dgm:pt>
    <dgm:pt modelId="{7BD9DC87-CF72-40AA-9996-56472F3E93D5}">
      <dgm:prSet custT="1"/>
      <dgm:spPr/>
      <dgm:t>
        <a:bodyPr/>
        <a:lstStyle/>
        <a:p>
          <a:pPr rtl="0"/>
          <a:r>
            <a:rPr lang="ar-OM" sz="4800" b="1" u="none" dirty="0" smtClean="0"/>
            <a:t>خصائص التربية الهندية القديمة :</a:t>
          </a:r>
          <a:endParaRPr lang="en-US" sz="4800" b="1" u="none" dirty="0"/>
        </a:p>
      </dgm:t>
    </dgm:pt>
    <dgm:pt modelId="{9AEEDA30-98C6-4DBD-BF90-15BF3287633E}" type="parTrans" cxnId="{FEE4664B-1212-4CD8-9F1D-E4A6F9144F04}">
      <dgm:prSet/>
      <dgm:spPr/>
      <dgm:t>
        <a:bodyPr/>
        <a:lstStyle/>
        <a:p>
          <a:endParaRPr lang="en-US"/>
        </a:p>
      </dgm:t>
    </dgm:pt>
    <dgm:pt modelId="{1F9B810B-6F2D-4982-990A-F272DF5D302D}" type="sibTrans" cxnId="{FEE4664B-1212-4CD8-9F1D-E4A6F9144F04}">
      <dgm:prSet/>
      <dgm:spPr/>
      <dgm:t>
        <a:bodyPr/>
        <a:lstStyle/>
        <a:p>
          <a:endParaRPr lang="en-US"/>
        </a:p>
      </dgm:t>
    </dgm:pt>
    <dgm:pt modelId="{D6D06C03-7F11-462C-821C-31A7C75B3955}">
      <dgm:prSet custT="1"/>
      <dgm:spPr/>
      <dgm:t>
        <a:bodyPr/>
        <a:lstStyle/>
        <a:p>
          <a:pPr rtl="0"/>
          <a:r>
            <a:rPr lang="ar-OM" sz="4000" dirty="0" smtClean="0"/>
            <a:t>كان الكهنة هم من يتولى التربية ، حيث انعكس النظام الطبقي والديني على أهداف التربية في المجتمع الهندي القديم.</a:t>
          </a:r>
          <a:endParaRPr lang="en-US" sz="4000" dirty="0"/>
        </a:p>
      </dgm:t>
    </dgm:pt>
    <dgm:pt modelId="{73C126DE-5D0E-424E-8F3A-897534F8A7AA}" type="parTrans" cxnId="{20E1C749-23F5-4146-8721-6861BB6E530F}">
      <dgm:prSet/>
      <dgm:spPr/>
      <dgm:t>
        <a:bodyPr/>
        <a:lstStyle/>
        <a:p>
          <a:endParaRPr lang="en-US"/>
        </a:p>
      </dgm:t>
    </dgm:pt>
    <dgm:pt modelId="{9BEA289D-F40F-48BA-AA31-8C463912516D}" type="sibTrans" cxnId="{20E1C749-23F5-4146-8721-6861BB6E530F}">
      <dgm:prSet/>
      <dgm:spPr/>
      <dgm:t>
        <a:bodyPr/>
        <a:lstStyle/>
        <a:p>
          <a:endParaRPr lang="en-US"/>
        </a:p>
      </dgm:t>
    </dgm:pt>
    <dgm:pt modelId="{C55BF1A9-66D3-4E25-8FAC-C0EB53F217C7}">
      <dgm:prSet custT="1"/>
      <dgm:spPr/>
      <dgm:t>
        <a:bodyPr/>
        <a:lstStyle/>
        <a:p>
          <a:pPr rtl="0"/>
          <a:r>
            <a:rPr lang="ar-OM" sz="4000" u="sng" dirty="0" smtClean="0"/>
            <a:t>تعد الفرد للحياة الآخرة المستقبلية أكثر من الحياة الدنيا و المحافظة على نظام الطبقات</a:t>
          </a:r>
          <a:r>
            <a:rPr lang="ar-OM" sz="4000" dirty="0" smtClean="0"/>
            <a:t>.</a:t>
          </a:r>
          <a:endParaRPr lang="en-US" sz="4000" dirty="0"/>
        </a:p>
      </dgm:t>
    </dgm:pt>
    <dgm:pt modelId="{6786A415-65A5-4D43-8673-1C50E5F4D332}" type="parTrans" cxnId="{3B89794B-EFC6-42C4-879A-D70E303723C5}">
      <dgm:prSet/>
      <dgm:spPr/>
      <dgm:t>
        <a:bodyPr/>
        <a:lstStyle/>
        <a:p>
          <a:endParaRPr lang="en-US"/>
        </a:p>
      </dgm:t>
    </dgm:pt>
    <dgm:pt modelId="{2CA49BA3-D57B-4570-85E9-C0075AAB25B5}" type="sibTrans" cxnId="{3B89794B-EFC6-42C4-879A-D70E303723C5}">
      <dgm:prSet/>
      <dgm:spPr/>
      <dgm:t>
        <a:bodyPr/>
        <a:lstStyle/>
        <a:p>
          <a:endParaRPr lang="en-US"/>
        </a:p>
      </dgm:t>
    </dgm:pt>
    <dgm:pt modelId="{41DAF97D-D7D8-4B3A-BC4A-79F1B4263462}">
      <dgm:prSet custT="1"/>
      <dgm:spPr/>
      <dgm:t>
        <a:bodyPr/>
        <a:lstStyle/>
        <a:p>
          <a:pPr rtl="0"/>
          <a:r>
            <a:rPr lang="ar-OM" sz="4000" u="sng" dirty="0" smtClean="0"/>
            <a:t>التعليم مجاني </a:t>
          </a:r>
          <a:r>
            <a:rPr lang="ar-OM" sz="4000" dirty="0" smtClean="0"/>
            <a:t>فلم تكن هناك نفقات أو رسوم دراسية مفروضة باعتبار ذلك مخالفة دينية.</a:t>
          </a:r>
          <a:endParaRPr lang="en-US" sz="4000" dirty="0"/>
        </a:p>
      </dgm:t>
    </dgm:pt>
    <dgm:pt modelId="{1B77DF27-6BA7-4127-AD46-BC799B13FBCD}" type="parTrans" cxnId="{34038E56-1080-4550-BF5A-B0DE0B90BFDD}">
      <dgm:prSet/>
      <dgm:spPr/>
      <dgm:t>
        <a:bodyPr/>
        <a:lstStyle/>
        <a:p>
          <a:endParaRPr lang="en-US"/>
        </a:p>
      </dgm:t>
    </dgm:pt>
    <dgm:pt modelId="{61318BB2-72AF-4D95-A29E-3A83E5D67F22}" type="sibTrans" cxnId="{34038E56-1080-4550-BF5A-B0DE0B90BFDD}">
      <dgm:prSet/>
      <dgm:spPr/>
      <dgm:t>
        <a:bodyPr/>
        <a:lstStyle/>
        <a:p>
          <a:endParaRPr lang="en-US"/>
        </a:p>
      </dgm:t>
    </dgm:pt>
    <dgm:pt modelId="{1F2315DD-55FF-4BF4-935E-71D4FAA1F611}" type="pres">
      <dgm:prSet presAssocID="{227C3442-2FCC-44E3-AF1B-B9CEFAD8A437}" presName="Name0" presStyleCnt="0">
        <dgm:presLayoutVars>
          <dgm:dir/>
          <dgm:resizeHandles val="exact"/>
        </dgm:presLayoutVars>
      </dgm:prSet>
      <dgm:spPr/>
      <dgm:t>
        <a:bodyPr/>
        <a:lstStyle/>
        <a:p>
          <a:endParaRPr lang="en-US"/>
        </a:p>
      </dgm:t>
    </dgm:pt>
    <dgm:pt modelId="{2E490059-9D1B-410C-88AE-E4405B0BDD1E}" type="pres">
      <dgm:prSet presAssocID="{227C3442-2FCC-44E3-AF1B-B9CEFAD8A437}" presName="arrow" presStyleLbl="bgShp" presStyleIdx="0" presStyleCnt="1"/>
      <dgm:spPr/>
    </dgm:pt>
    <dgm:pt modelId="{46178C58-E2E2-48BE-B563-F70586A4253D}" type="pres">
      <dgm:prSet presAssocID="{227C3442-2FCC-44E3-AF1B-B9CEFAD8A437}" presName="points" presStyleCnt="0"/>
      <dgm:spPr/>
    </dgm:pt>
    <dgm:pt modelId="{8E67BB8A-5935-474E-8647-D00D8AF1708C}" type="pres">
      <dgm:prSet presAssocID="{7BD9DC87-CF72-40AA-9996-56472F3E93D5}" presName="compositeA" presStyleCnt="0"/>
      <dgm:spPr/>
    </dgm:pt>
    <dgm:pt modelId="{4F225B44-C424-4533-9499-ABFDEFD363AB}" type="pres">
      <dgm:prSet presAssocID="{7BD9DC87-CF72-40AA-9996-56472F3E93D5}" presName="textA" presStyleLbl="revTx" presStyleIdx="0" presStyleCnt="4">
        <dgm:presLayoutVars>
          <dgm:bulletEnabled val="1"/>
        </dgm:presLayoutVars>
      </dgm:prSet>
      <dgm:spPr/>
      <dgm:t>
        <a:bodyPr/>
        <a:lstStyle/>
        <a:p>
          <a:endParaRPr lang="en-US"/>
        </a:p>
      </dgm:t>
    </dgm:pt>
    <dgm:pt modelId="{9A6105DC-DEDB-4E45-907C-150541B25E19}" type="pres">
      <dgm:prSet presAssocID="{7BD9DC87-CF72-40AA-9996-56472F3E93D5}" presName="circleA" presStyleLbl="node1" presStyleIdx="0" presStyleCnt="4"/>
      <dgm:spPr/>
    </dgm:pt>
    <dgm:pt modelId="{49624BB6-9C27-4C9F-B6BF-AD8CCB356244}" type="pres">
      <dgm:prSet presAssocID="{7BD9DC87-CF72-40AA-9996-56472F3E93D5}" presName="spaceA" presStyleCnt="0"/>
      <dgm:spPr/>
    </dgm:pt>
    <dgm:pt modelId="{8884FDC7-099D-4AE7-9FC1-A977014C40A3}" type="pres">
      <dgm:prSet presAssocID="{1F9B810B-6F2D-4982-990A-F272DF5D302D}" presName="space" presStyleCnt="0"/>
      <dgm:spPr/>
    </dgm:pt>
    <dgm:pt modelId="{F3D65AFD-9B89-46B4-8F20-FBC531447E7B}" type="pres">
      <dgm:prSet presAssocID="{D6D06C03-7F11-462C-821C-31A7C75B3955}" presName="compositeB" presStyleCnt="0"/>
      <dgm:spPr/>
    </dgm:pt>
    <dgm:pt modelId="{2F714DF3-B2A7-48A7-B526-741E2CDE97BA}" type="pres">
      <dgm:prSet presAssocID="{D6D06C03-7F11-462C-821C-31A7C75B3955}" presName="textB" presStyleLbl="revTx" presStyleIdx="1" presStyleCnt="4">
        <dgm:presLayoutVars>
          <dgm:bulletEnabled val="1"/>
        </dgm:presLayoutVars>
      </dgm:prSet>
      <dgm:spPr/>
      <dgm:t>
        <a:bodyPr/>
        <a:lstStyle/>
        <a:p>
          <a:endParaRPr lang="en-US"/>
        </a:p>
      </dgm:t>
    </dgm:pt>
    <dgm:pt modelId="{46DD4685-01F2-4AF0-B0CF-3B552CC016D8}" type="pres">
      <dgm:prSet presAssocID="{D6D06C03-7F11-462C-821C-31A7C75B3955}" presName="circleB" presStyleLbl="node1" presStyleIdx="1" presStyleCnt="4"/>
      <dgm:spPr/>
    </dgm:pt>
    <dgm:pt modelId="{20DC83A0-D5DD-48C2-9630-17CAD3EE8C80}" type="pres">
      <dgm:prSet presAssocID="{D6D06C03-7F11-462C-821C-31A7C75B3955}" presName="spaceB" presStyleCnt="0"/>
      <dgm:spPr/>
    </dgm:pt>
    <dgm:pt modelId="{6F0924EC-D0EA-4C0C-9D34-94080E5D3ECA}" type="pres">
      <dgm:prSet presAssocID="{9BEA289D-F40F-48BA-AA31-8C463912516D}" presName="space" presStyleCnt="0"/>
      <dgm:spPr/>
    </dgm:pt>
    <dgm:pt modelId="{9C03E640-6364-422D-9E9A-438762EEEB53}" type="pres">
      <dgm:prSet presAssocID="{C55BF1A9-66D3-4E25-8FAC-C0EB53F217C7}" presName="compositeA" presStyleCnt="0"/>
      <dgm:spPr/>
    </dgm:pt>
    <dgm:pt modelId="{3CDD5008-4619-4BF8-A5B9-7A215F5F61AF}" type="pres">
      <dgm:prSet presAssocID="{C55BF1A9-66D3-4E25-8FAC-C0EB53F217C7}" presName="textA" presStyleLbl="revTx" presStyleIdx="2" presStyleCnt="4">
        <dgm:presLayoutVars>
          <dgm:bulletEnabled val="1"/>
        </dgm:presLayoutVars>
      </dgm:prSet>
      <dgm:spPr/>
      <dgm:t>
        <a:bodyPr/>
        <a:lstStyle/>
        <a:p>
          <a:endParaRPr lang="en-US"/>
        </a:p>
      </dgm:t>
    </dgm:pt>
    <dgm:pt modelId="{F8502B3B-5D7D-4B41-8F91-BA61B2C714DC}" type="pres">
      <dgm:prSet presAssocID="{C55BF1A9-66D3-4E25-8FAC-C0EB53F217C7}" presName="circleA" presStyleLbl="node1" presStyleIdx="2" presStyleCnt="4"/>
      <dgm:spPr/>
    </dgm:pt>
    <dgm:pt modelId="{ABF69DCE-CCEA-4D58-A7DD-AFCBEFAB56A7}" type="pres">
      <dgm:prSet presAssocID="{C55BF1A9-66D3-4E25-8FAC-C0EB53F217C7}" presName="spaceA" presStyleCnt="0"/>
      <dgm:spPr/>
    </dgm:pt>
    <dgm:pt modelId="{9641E36B-9B46-4576-890B-9203D5BCA3D6}" type="pres">
      <dgm:prSet presAssocID="{2CA49BA3-D57B-4570-85E9-C0075AAB25B5}" presName="space" presStyleCnt="0"/>
      <dgm:spPr/>
    </dgm:pt>
    <dgm:pt modelId="{C85FEC2B-DF4B-4050-B774-70B1F8F894A9}" type="pres">
      <dgm:prSet presAssocID="{41DAF97D-D7D8-4B3A-BC4A-79F1B4263462}" presName="compositeB" presStyleCnt="0"/>
      <dgm:spPr/>
    </dgm:pt>
    <dgm:pt modelId="{4BB6EC13-61BE-4458-8C40-C422269FC0DA}" type="pres">
      <dgm:prSet presAssocID="{41DAF97D-D7D8-4B3A-BC4A-79F1B4263462}" presName="textB" presStyleLbl="revTx" presStyleIdx="3" presStyleCnt="4">
        <dgm:presLayoutVars>
          <dgm:bulletEnabled val="1"/>
        </dgm:presLayoutVars>
      </dgm:prSet>
      <dgm:spPr/>
      <dgm:t>
        <a:bodyPr/>
        <a:lstStyle/>
        <a:p>
          <a:endParaRPr lang="en-US"/>
        </a:p>
      </dgm:t>
    </dgm:pt>
    <dgm:pt modelId="{993C2669-B0C6-4C28-812C-B4E10B5E9E29}" type="pres">
      <dgm:prSet presAssocID="{41DAF97D-D7D8-4B3A-BC4A-79F1B4263462}" presName="circleB" presStyleLbl="node1" presStyleIdx="3" presStyleCnt="4"/>
      <dgm:spPr/>
    </dgm:pt>
    <dgm:pt modelId="{6F604E19-298A-463C-B793-9969C7E5CB3A}" type="pres">
      <dgm:prSet presAssocID="{41DAF97D-D7D8-4B3A-BC4A-79F1B4263462}" presName="spaceB" presStyleCnt="0"/>
      <dgm:spPr/>
    </dgm:pt>
  </dgm:ptLst>
  <dgm:cxnLst>
    <dgm:cxn modelId="{34038E56-1080-4550-BF5A-B0DE0B90BFDD}" srcId="{227C3442-2FCC-44E3-AF1B-B9CEFAD8A437}" destId="{41DAF97D-D7D8-4B3A-BC4A-79F1B4263462}" srcOrd="3" destOrd="0" parTransId="{1B77DF27-6BA7-4127-AD46-BC799B13FBCD}" sibTransId="{61318BB2-72AF-4D95-A29E-3A83E5D67F22}"/>
    <dgm:cxn modelId="{28BCD27B-5416-4172-B177-FBAD5A7E1433}" type="presOf" srcId="{C55BF1A9-66D3-4E25-8FAC-C0EB53F217C7}" destId="{3CDD5008-4619-4BF8-A5B9-7A215F5F61AF}" srcOrd="0" destOrd="0" presId="urn:microsoft.com/office/officeart/2005/8/layout/hProcess11"/>
    <dgm:cxn modelId="{61C53FCF-498C-44A0-AC1A-5DB06E90C7A7}" type="presOf" srcId="{41DAF97D-D7D8-4B3A-BC4A-79F1B4263462}" destId="{4BB6EC13-61BE-4458-8C40-C422269FC0DA}" srcOrd="0" destOrd="0" presId="urn:microsoft.com/office/officeart/2005/8/layout/hProcess11"/>
    <dgm:cxn modelId="{9EDEAA03-2C63-44CF-AF1E-3AC2B53459F2}" type="presOf" srcId="{D6D06C03-7F11-462C-821C-31A7C75B3955}" destId="{2F714DF3-B2A7-48A7-B526-741E2CDE97BA}" srcOrd="0" destOrd="0" presId="urn:microsoft.com/office/officeart/2005/8/layout/hProcess11"/>
    <dgm:cxn modelId="{20E1C749-23F5-4146-8721-6861BB6E530F}" srcId="{227C3442-2FCC-44E3-AF1B-B9CEFAD8A437}" destId="{D6D06C03-7F11-462C-821C-31A7C75B3955}" srcOrd="1" destOrd="0" parTransId="{73C126DE-5D0E-424E-8F3A-897534F8A7AA}" sibTransId="{9BEA289D-F40F-48BA-AA31-8C463912516D}"/>
    <dgm:cxn modelId="{E0ECDD16-060E-4E08-AF1D-8A080AA59779}" type="presOf" srcId="{7BD9DC87-CF72-40AA-9996-56472F3E93D5}" destId="{4F225B44-C424-4533-9499-ABFDEFD363AB}" srcOrd="0" destOrd="0" presId="urn:microsoft.com/office/officeart/2005/8/layout/hProcess11"/>
    <dgm:cxn modelId="{8D52C8F4-06AF-42B5-89B4-7DCC33558D2C}" type="presOf" srcId="{227C3442-2FCC-44E3-AF1B-B9CEFAD8A437}" destId="{1F2315DD-55FF-4BF4-935E-71D4FAA1F611}" srcOrd="0" destOrd="0" presId="urn:microsoft.com/office/officeart/2005/8/layout/hProcess11"/>
    <dgm:cxn modelId="{3B89794B-EFC6-42C4-879A-D70E303723C5}" srcId="{227C3442-2FCC-44E3-AF1B-B9CEFAD8A437}" destId="{C55BF1A9-66D3-4E25-8FAC-C0EB53F217C7}" srcOrd="2" destOrd="0" parTransId="{6786A415-65A5-4D43-8673-1C50E5F4D332}" sibTransId="{2CA49BA3-D57B-4570-85E9-C0075AAB25B5}"/>
    <dgm:cxn modelId="{FEE4664B-1212-4CD8-9F1D-E4A6F9144F04}" srcId="{227C3442-2FCC-44E3-AF1B-B9CEFAD8A437}" destId="{7BD9DC87-CF72-40AA-9996-56472F3E93D5}" srcOrd="0" destOrd="0" parTransId="{9AEEDA30-98C6-4DBD-BF90-15BF3287633E}" sibTransId="{1F9B810B-6F2D-4982-990A-F272DF5D302D}"/>
    <dgm:cxn modelId="{EC76C74D-9245-45C9-AE9C-1489829BE665}" type="presParOf" srcId="{1F2315DD-55FF-4BF4-935E-71D4FAA1F611}" destId="{2E490059-9D1B-410C-88AE-E4405B0BDD1E}" srcOrd="0" destOrd="0" presId="urn:microsoft.com/office/officeart/2005/8/layout/hProcess11"/>
    <dgm:cxn modelId="{0427EF92-23EC-4748-A8BB-8781D61468E8}" type="presParOf" srcId="{1F2315DD-55FF-4BF4-935E-71D4FAA1F611}" destId="{46178C58-E2E2-48BE-B563-F70586A4253D}" srcOrd="1" destOrd="0" presId="urn:microsoft.com/office/officeart/2005/8/layout/hProcess11"/>
    <dgm:cxn modelId="{3697ECBC-10D0-4B87-AAFA-E8DB1E6EE8CE}" type="presParOf" srcId="{46178C58-E2E2-48BE-B563-F70586A4253D}" destId="{8E67BB8A-5935-474E-8647-D00D8AF1708C}" srcOrd="0" destOrd="0" presId="urn:microsoft.com/office/officeart/2005/8/layout/hProcess11"/>
    <dgm:cxn modelId="{45EE2D20-ED44-4477-9964-F62F300E9019}" type="presParOf" srcId="{8E67BB8A-5935-474E-8647-D00D8AF1708C}" destId="{4F225B44-C424-4533-9499-ABFDEFD363AB}" srcOrd="0" destOrd="0" presId="urn:microsoft.com/office/officeart/2005/8/layout/hProcess11"/>
    <dgm:cxn modelId="{410EF91B-3DFA-4785-B302-67D4AEDFC241}" type="presParOf" srcId="{8E67BB8A-5935-474E-8647-D00D8AF1708C}" destId="{9A6105DC-DEDB-4E45-907C-150541B25E19}" srcOrd="1" destOrd="0" presId="urn:microsoft.com/office/officeart/2005/8/layout/hProcess11"/>
    <dgm:cxn modelId="{1E710885-33F0-46B7-9180-028A1E2855AE}" type="presParOf" srcId="{8E67BB8A-5935-474E-8647-D00D8AF1708C}" destId="{49624BB6-9C27-4C9F-B6BF-AD8CCB356244}" srcOrd="2" destOrd="0" presId="urn:microsoft.com/office/officeart/2005/8/layout/hProcess11"/>
    <dgm:cxn modelId="{7F826B24-B216-44FE-B730-3EBDBC3DA4DF}" type="presParOf" srcId="{46178C58-E2E2-48BE-B563-F70586A4253D}" destId="{8884FDC7-099D-4AE7-9FC1-A977014C40A3}" srcOrd="1" destOrd="0" presId="urn:microsoft.com/office/officeart/2005/8/layout/hProcess11"/>
    <dgm:cxn modelId="{4C277B8D-C139-4DA1-9B73-F0BA94806A0D}" type="presParOf" srcId="{46178C58-E2E2-48BE-B563-F70586A4253D}" destId="{F3D65AFD-9B89-46B4-8F20-FBC531447E7B}" srcOrd="2" destOrd="0" presId="urn:microsoft.com/office/officeart/2005/8/layout/hProcess11"/>
    <dgm:cxn modelId="{226B5CC2-FF8F-47A9-8BB1-2E12EDF6B834}" type="presParOf" srcId="{F3D65AFD-9B89-46B4-8F20-FBC531447E7B}" destId="{2F714DF3-B2A7-48A7-B526-741E2CDE97BA}" srcOrd="0" destOrd="0" presId="urn:microsoft.com/office/officeart/2005/8/layout/hProcess11"/>
    <dgm:cxn modelId="{6E82F050-0429-4F5A-9935-5C5230476ACA}" type="presParOf" srcId="{F3D65AFD-9B89-46B4-8F20-FBC531447E7B}" destId="{46DD4685-01F2-4AF0-B0CF-3B552CC016D8}" srcOrd="1" destOrd="0" presId="urn:microsoft.com/office/officeart/2005/8/layout/hProcess11"/>
    <dgm:cxn modelId="{CA5657CC-6FEB-4ACB-96EE-9601EB12BC61}" type="presParOf" srcId="{F3D65AFD-9B89-46B4-8F20-FBC531447E7B}" destId="{20DC83A0-D5DD-48C2-9630-17CAD3EE8C80}" srcOrd="2" destOrd="0" presId="urn:microsoft.com/office/officeart/2005/8/layout/hProcess11"/>
    <dgm:cxn modelId="{20AD6394-7DCD-4473-A044-B60878702EEB}" type="presParOf" srcId="{46178C58-E2E2-48BE-B563-F70586A4253D}" destId="{6F0924EC-D0EA-4C0C-9D34-94080E5D3ECA}" srcOrd="3" destOrd="0" presId="urn:microsoft.com/office/officeart/2005/8/layout/hProcess11"/>
    <dgm:cxn modelId="{1D422061-05C6-476A-A8A0-9F68C70DB2F9}" type="presParOf" srcId="{46178C58-E2E2-48BE-B563-F70586A4253D}" destId="{9C03E640-6364-422D-9E9A-438762EEEB53}" srcOrd="4" destOrd="0" presId="urn:microsoft.com/office/officeart/2005/8/layout/hProcess11"/>
    <dgm:cxn modelId="{2BD90C23-8516-49ED-83DE-CF36FF9BB46C}" type="presParOf" srcId="{9C03E640-6364-422D-9E9A-438762EEEB53}" destId="{3CDD5008-4619-4BF8-A5B9-7A215F5F61AF}" srcOrd="0" destOrd="0" presId="urn:microsoft.com/office/officeart/2005/8/layout/hProcess11"/>
    <dgm:cxn modelId="{F6C93332-7947-4009-8CB8-24AA2BC4C35E}" type="presParOf" srcId="{9C03E640-6364-422D-9E9A-438762EEEB53}" destId="{F8502B3B-5D7D-4B41-8F91-BA61B2C714DC}" srcOrd="1" destOrd="0" presId="urn:microsoft.com/office/officeart/2005/8/layout/hProcess11"/>
    <dgm:cxn modelId="{3BB19750-103F-4A2B-AE4B-07E6221B9E04}" type="presParOf" srcId="{9C03E640-6364-422D-9E9A-438762EEEB53}" destId="{ABF69DCE-CCEA-4D58-A7DD-AFCBEFAB56A7}" srcOrd="2" destOrd="0" presId="urn:microsoft.com/office/officeart/2005/8/layout/hProcess11"/>
    <dgm:cxn modelId="{68EA2FA4-81D1-4708-B57F-69B3E8E85504}" type="presParOf" srcId="{46178C58-E2E2-48BE-B563-F70586A4253D}" destId="{9641E36B-9B46-4576-890B-9203D5BCA3D6}" srcOrd="5" destOrd="0" presId="urn:microsoft.com/office/officeart/2005/8/layout/hProcess11"/>
    <dgm:cxn modelId="{7A02C2DA-A463-40D9-8222-B72D0DD637FF}" type="presParOf" srcId="{46178C58-E2E2-48BE-B563-F70586A4253D}" destId="{C85FEC2B-DF4B-4050-B774-70B1F8F894A9}" srcOrd="6" destOrd="0" presId="urn:microsoft.com/office/officeart/2005/8/layout/hProcess11"/>
    <dgm:cxn modelId="{75002BB6-0D80-4A51-BF9A-8CEFB2786C40}" type="presParOf" srcId="{C85FEC2B-DF4B-4050-B774-70B1F8F894A9}" destId="{4BB6EC13-61BE-4458-8C40-C422269FC0DA}" srcOrd="0" destOrd="0" presId="urn:microsoft.com/office/officeart/2005/8/layout/hProcess11"/>
    <dgm:cxn modelId="{DC79A15B-14D7-4382-AF4D-D80733E3BB9B}" type="presParOf" srcId="{C85FEC2B-DF4B-4050-B774-70B1F8F894A9}" destId="{993C2669-B0C6-4C28-812C-B4E10B5E9E29}" srcOrd="1" destOrd="0" presId="urn:microsoft.com/office/officeart/2005/8/layout/hProcess11"/>
    <dgm:cxn modelId="{7132F694-FE6C-4818-8DCF-A7B7747214C8}" type="presParOf" srcId="{C85FEC2B-DF4B-4050-B774-70B1F8F894A9}" destId="{6F604E19-298A-463C-B793-9969C7E5CB3A}"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5EC3E0-487C-4F6C-A9BC-7A295F0AB67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DF8D292-B501-46D4-9C1E-110213DA34D4}">
      <dgm:prSet custT="1"/>
      <dgm:spPr/>
      <dgm:t>
        <a:bodyPr/>
        <a:lstStyle/>
        <a:p>
          <a:pPr algn="r" rtl="0"/>
          <a:r>
            <a:rPr lang="ar-OM" sz="6600" b="1" u="sng" dirty="0" smtClean="0">
              <a:solidFill>
                <a:srgbClr val="FF0000"/>
              </a:solidFill>
            </a:rPr>
            <a:t> التربية الصينية :</a:t>
          </a:r>
          <a:endParaRPr lang="en-US" sz="6600" b="1" u="sng" dirty="0">
            <a:solidFill>
              <a:srgbClr val="FF0000"/>
            </a:solidFill>
          </a:endParaRPr>
        </a:p>
      </dgm:t>
    </dgm:pt>
    <dgm:pt modelId="{501E8822-665E-4A3F-B621-81C670A32E80}" type="parTrans" cxnId="{36A96C8D-F401-4498-8CC4-A1441060ED1F}">
      <dgm:prSet/>
      <dgm:spPr/>
      <dgm:t>
        <a:bodyPr/>
        <a:lstStyle/>
        <a:p>
          <a:endParaRPr lang="en-US"/>
        </a:p>
      </dgm:t>
    </dgm:pt>
    <dgm:pt modelId="{BF4D4EE7-43B6-4D44-9994-E1F4A2DB7D3F}" type="sibTrans" cxnId="{36A96C8D-F401-4498-8CC4-A1441060ED1F}">
      <dgm:prSet/>
      <dgm:spPr/>
      <dgm:t>
        <a:bodyPr/>
        <a:lstStyle/>
        <a:p>
          <a:endParaRPr lang="en-US"/>
        </a:p>
      </dgm:t>
    </dgm:pt>
    <dgm:pt modelId="{B7E4389A-E09C-473C-BDF4-28DA7EDCA580}">
      <dgm:prSet custT="1"/>
      <dgm:spPr/>
      <dgm:t>
        <a:bodyPr/>
        <a:lstStyle/>
        <a:p>
          <a:pPr algn="ctr" rtl="0"/>
          <a:r>
            <a:rPr lang="ar-OM" sz="4800" b="1" dirty="0" smtClean="0"/>
            <a:t>الصينيون هم أقدم الأمم التي عرفها التاريخ حضارة قديمة منذ القرن الثاني و العشرين قبل الميلاد.</a:t>
          </a:r>
          <a:endParaRPr lang="en-US" sz="4800" b="1" dirty="0"/>
        </a:p>
      </dgm:t>
    </dgm:pt>
    <dgm:pt modelId="{9784CA9A-69F3-4CCA-A84D-22749885D135}" type="parTrans" cxnId="{75505CFB-F7BC-4665-A177-10F4D535786B}">
      <dgm:prSet/>
      <dgm:spPr/>
      <dgm:t>
        <a:bodyPr/>
        <a:lstStyle/>
        <a:p>
          <a:endParaRPr lang="en-US"/>
        </a:p>
      </dgm:t>
    </dgm:pt>
    <dgm:pt modelId="{BE061806-1AC1-4D74-AF29-53910A988D8F}" type="sibTrans" cxnId="{75505CFB-F7BC-4665-A177-10F4D535786B}">
      <dgm:prSet/>
      <dgm:spPr/>
      <dgm:t>
        <a:bodyPr/>
        <a:lstStyle/>
        <a:p>
          <a:endParaRPr lang="en-US"/>
        </a:p>
      </dgm:t>
    </dgm:pt>
    <dgm:pt modelId="{E9BAE824-D30C-4825-9C26-7909BFE79D12}">
      <dgm:prSet custT="1"/>
      <dgm:spPr/>
      <dgm:t>
        <a:bodyPr/>
        <a:lstStyle/>
        <a:p>
          <a:pPr algn="ctr" rtl="0"/>
          <a:r>
            <a:rPr lang="ar-OM" sz="4400" b="1" dirty="0" smtClean="0"/>
            <a:t>واتصف الشعب الصيني منذ القدم بالمحافظة على التقاليد و الأعراف الى درجة التقديس.</a:t>
          </a:r>
          <a:endParaRPr lang="en-US" sz="4400" b="1" dirty="0"/>
        </a:p>
      </dgm:t>
    </dgm:pt>
    <dgm:pt modelId="{4CB9DE46-B820-4A30-A53B-C08B87A09353}" type="parTrans" cxnId="{711214B5-5838-45F9-8D51-C4AFA0EC8440}">
      <dgm:prSet/>
      <dgm:spPr/>
      <dgm:t>
        <a:bodyPr/>
        <a:lstStyle/>
        <a:p>
          <a:endParaRPr lang="en-US"/>
        </a:p>
      </dgm:t>
    </dgm:pt>
    <dgm:pt modelId="{23445CA5-3257-43FC-9498-EE82FD12152B}" type="sibTrans" cxnId="{711214B5-5838-45F9-8D51-C4AFA0EC8440}">
      <dgm:prSet/>
      <dgm:spPr/>
      <dgm:t>
        <a:bodyPr/>
        <a:lstStyle/>
        <a:p>
          <a:endParaRPr lang="en-US"/>
        </a:p>
      </dgm:t>
    </dgm:pt>
    <dgm:pt modelId="{3650CA9C-9329-4BAA-878A-F7B5466401D7}">
      <dgm:prSet custT="1"/>
      <dgm:spPr/>
      <dgm:t>
        <a:bodyPr/>
        <a:lstStyle/>
        <a:p>
          <a:pPr algn="ctr" rtl="0"/>
          <a:r>
            <a:rPr lang="ar-OM" sz="4000" b="1" dirty="0" smtClean="0"/>
            <a:t>و كانت الغاية من التربية و التي تنسجم مع فلسفة كونفوشيوس ضرورة </a:t>
          </a:r>
          <a:r>
            <a:rPr lang="ar-OM" sz="4000" b="1" u="sng" dirty="0" smtClean="0"/>
            <a:t>تعريف الفرد بسلوك طريق الواجب الذي هو الطريق الطبيعي أو النظام الطبيعي والذي هو من نعم الآلهة أو السماء</a:t>
          </a:r>
          <a:endParaRPr lang="en-US" sz="4000" b="1" dirty="0"/>
        </a:p>
      </dgm:t>
    </dgm:pt>
    <dgm:pt modelId="{AD837109-1B0F-4B55-9E23-2302A8034A5E}" type="parTrans" cxnId="{C1969B3B-31FA-420E-BA34-43956128C2A9}">
      <dgm:prSet/>
      <dgm:spPr/>
      <dgm:t>
        <a:bodyPr/>
        <a:lstStyle/>
        <a:p>
          <a:endParaRPr lang="en-US"/>
        </a:p>
      </dgm:t>
    </dgm:pt>
    <dgm:pt modelId="{D0D88990-80E8-4353-A5F4-CCB41399ACE9}" type="sibTrans" cxnId="{C1969B3B-31FA-420E-BA34-43956128C2A9}">
      <dgm:prSet/>
      <dgm:spPr/>
      <dgm:t>
        <a:bodyPr/>
        <a:lstStyle/>
        <a:p>
          <a:endParaRPr lang="en-US"/>
        </a:p>
      </dgm:t>
    </dgm:pt>
    <dgm:pt modelId="{520E38FD-4ED5-4CC0-A450-CCD49ACA4044}" type="pres">
      <dgm:prSet presAssocID="{CF5EC3E0-487C-4F6C-A9BC-7A295F0AB671}" presName="vert0" presStyleCnt="0">
        <dgm:presLayoutVars>
          <dgm:dir/>
          <dgm:animOne val="branch"/>
          <dgm:animLvl val="lvl"/>
        </dgm:presLayoutVars>
      </dgm:prSet>
      <dgm:spPr/>
      <dgm:t>
        <a:bodyPr/>
        <a:lstStyle/>
        <a:p>
          <a:endParaRPr lang="en-US"/>
        </a:p>
      </dgm:t>
    </dgm:pt>
    <dgm:pt modelId="{ECE2DC9D-B82B-40B7-97EB-A549FFC5307E}" type="pres">
      <dgm:prSet presAssocID="{EDF8D292-B501-46D4-9C1E-110213DA34D4}" presName="thickLine" presStyleLbl="alignNode1" presStyleIdx="0" presStyleCnt="4"/>
      <dgm:spPr/>
    </dgm:pt>
    <dgm:pt modelId="{AE57BF7F-E6E6-4140-9A4D-67A6CAEC2908}" type="pres">
      <dgm:prSet presAssocID="{EDF8D292-B501-46D4-9C1E-110213DA34D4}" presName="horz1" presStyleCnt="0"/>
      <dgm:spPr/>
    </dgm:pt>
    <dgm:pt modelId="{E61856C8-FDD4-4165-88AE-316119554B6C}" type="pres">
      <dgm:prSet presAssocID="{EDF8D292-B501-46D4-9C1E-110213DA34D4}" presName="tx1" presStyleLbl="revTx" presStyleIdx="0" presStyleCnt="4"/>
      <dgm:spPr/>
      <dgm:t>
        <a:bodyPr/>
        <a:lstStyle/>
        <a:p>
          <a:endParaRPr lang="en-US"/>
        </a:p>
      </dgm:t>
    </dgm:pt>
    <dgm:pt modelId="{607CC68E-8CE4-4A68-A6E4-DCD1ECC4D1A3}" type="pres">
      <dgm:prSet presAssocID="{EDF8D292-B501-46D4-9C1E-110213DA34D4}" presName="vert1" presStyleCnt="0"/>
      <dgm:spPr/>
    </dgm:pt>
    <dgm:pt modelId="{C4806945-DC53-46F3-8FA8-29E2AAD01938}" type="pres">
      <dgm:prSet presAssocID="{B7E4389A-E09C-473C-BDF4-28DA7EDCA580}" presName="thickLine" presStyleLbl="alignNode1" presStyleIdx="1" presStyleCnt="4"/>
      <dgm:spPr/>
    </dgm:pt>
    <dgm:pt modelId="{E1C2DE5C-C909-47D9-99CD-D26BEE3AB69B}" type="pres">
      <dgm:prSet presAssocID="{B7E4389A-E09C-473C-BDF4-28DA7EDCA580}" presName="horz1" presStyleCnt="0"/>
      <dgm:spPr/>
    </dgm:pt>
    <dgm:pt modelId="{60B67472-69C0-41A6-8036-5F2D62194E49}" type="pres">
      <dgm:prSet presAssocID="{B7E4389A-E09C-473C-BDF4-28DA7EDCA580}" presName="tx1" presStyleLbl="revTx" presStyleIdx="1" presStyleCnt="4"/>
      <dgm:spPr/>
      <dgm:t>
        <a:bodyPr/>
        <a:lstStyle/>
        <a:p>
          <a:endParaRPr lang="en-US"/>
        </a:p>
      </dgm:t>
    </dgm:pt>
    <dgm:pt modelId="{1DBE19EF-0048-4D70-A216-261564CCC736}" type="pres">
      <dgm:prSet presAssocID="{B7E4389A-E09C-473C-BDF4-28DA7EDCA580}" presName="vert1" presStyleCnt="0"/>
      <dgm:spPr/>
    </dgm:pt>
    <dgm:pt modelId="{8A5FC50C-F98D-4CD4-A87F-CA35EB18120B}" type="pres">
      <dgm:prSet presAssocID="{E9BAE824-D30C-4825-9C26-7909BFE79D12}" presName="thickLine" presStyleLbl="alignNode1" presStyleIdx="2" presStyleCnt="4"/>
      <dgm:spPr/>
    </dgm:pt>
    <dgm:pt modelId="{2D8F5A8E-F241-4F91-8663-7C717DA7F8F9}" type="pres">
      <dgm:prSet presAssocID="{E9BAE824-D30C-4825-9C26-7909BFE79D12}" presName="horz1" presStyleCnt="0"/>
      <dgm:spPr/>
    </dgm:pt>
    <dgm:pt modelId="{09C8E22E-0C64-463A-9AFB-43F49946252F}" type="pres">
      <dgm:prSet presAssocID="{E9BAE824-D30C-4825-9C26-7909BFE79D12}" presName="tx1" presStyleLbl="revTx" presStyleIdx="2" presStyleCnt="4"/>
      <dgm:spPr/>
      <dgm:t>
        <a:bodyPr/>
        <a:lstStyle/>
        <a:p>
          <a:endParaRPr lang="en-US"/>
        </a:p>
      </dgm:t>
    </dgm:pt>
    <dgm:pt modelId="{61038F96-DF64-48A8-8B2B-C6B6C7002D30}" type="pres">
      <dgm:prSet presAssocID="{E9BAE824-D30C-4825-9C26-7909BFE79D12}" presName="vert1" presStyleCnt="0"/>
      <dgm:spPr/>
    </dgm:pt>
    <dgm:pt modelId="{25AA57C2-0B1E-4CE2-8830-8468FCBF6F1D}" type="pres">
      <dgm:prSet presAssocID="{3650CA9C-9329-4BAA-878A-F7B5466401D7}" presName="thickLine" presStyleLbl="alignNode1" presStyleIdx="3" presStyleCnt="4"/>
      <dgm:spPr/>
    </dgm:pt>
    <dgm:pt modelId="{EF19F63E-5D8E-49F8-85CE-AFF41D3C1B12}" type="pres">
      <dgm:prSet presAssocID="{3650CA9C-9329-4BAA-878A-F7B5466401D7}" presName="horz1" presStyleCnt="0"/>
      <dgm:spPr/>
    </dgm:pt>
    <dgm:pt modelId="{1B20F654-5523-4C56-B52F-C784A6CA647A}" type="pres">
      <dgm:prSet presAssocID="{3650CA9C-9329-4BAA-878A-F7B5466401D7}" presName="tx1" presStyleLbl="revTx" presStyleIdx="3" presStyleCnt="4"/>
      <dgm:spPr/>
      <dgm:t>
        <a:bodyPr/>
        <a:lstStyle/>
        <a:p>
          <a:endParaRPr lang="en-US"/>
        </a:p>
      </dgm:t>
    </dgm:pt>
    <dgm:pt modelId="{646CB907-7A24-4309-9A26-327326D7C4F7}" type="pres">
      <dgm:prSet presAssocID="{3650CA9C-9329-4BAA-878A-F7B5466401D7}" presName="vert1" presStyleCnt="0"/>
      <dgm:spPr/>
    </dgm:pt>
  </dgm:ptLst>
  <dgm:cxnLst>
    <dgm:cxn modelId="{9962AC66-5CFD-43B3-BBE5-4BF3264736BD}" type="presOf" srcId="{EDF8D292-B501-46D4-9C1E-110213DA34D4}" destId="{E61856C8-FDD4-4165-88AE-316119554B6C}" srcOrd="0" destOrd="0" presId="urn:microsoft.com/office/officeart/2008/layout/LinedList"/>
    <dgm:cxn modelId="{C1969B3B-31FA-420E-BA34-43956128C2A9}" srcId="{CF5EC3E0-487C-4F6C-A9BC-7A295F0AB671}" destId="{3650CA9C-9329-4BAA-878A-F7B5466401D7}" srcOrd="3" destOrd="0" parTransId="{AD837109-1B0F-4B55-9E23-2302A8034A5E}" sibTransId="{D0D88990-80E8-4353-A5F4-CCB41399ACE9}"/>
    <dgm:cxn modelId="{75505CFB-F7BC-4665-A177-10F4D535786B}" srcId="{CF5EC3E0-487C-4F6C-A9BC-7A295F0AB671}" destId="{B7E4389A-E09C-473C-BDF4-28DA7EDCA580}" srcOrd="1" destOrd="0" parTransId="{9784CA9A-69F3-4CCA-A84D-22749885D135}" sibTransId="{BE061806-1AC1-4D74-AF29-53910A988D8F}"/>
    <dgm:cxn modelId="{F25B3034-B1E1-4322-BD54-A555AE5E19BC}" type="presOf" srcId="{E9BAE824-D30C-4825-9C26-7909BFE79D12}" destId="{09C8E22E-0C64-463A-9AFB-43F49946252F}" srcOrd="0" destOrd="0" presId="urn:microsoft.com/office/officeart/2008/layout/LinedList"/>
    <dgm:cxn modelId="{1DB9B687-E784-46E9-867D-40AA90306254}" type="presOf" srcId="{3650CA9C-9329-4BAA-878A-F7B5466401D7}" destId="{1B20F654-5523-4C56-B52F-C784A6CA647A}" srcOrd="0" destOrd="0" presId="urn:microsoft.com/office/officeart/2008/layout/LinedList"/>
    <dgm:cxn modelId="{33967771-6B40-4241-A27A-3221D820C1A0}" type="presOf" srcId="{CF5EC3E0-487C-4F6C-A9BC-7A295F0AB671}" destId="{520E38FD-4ED5-4CC0-A450-CCD49ACA4044}" srcOrd="0" destOrd="0" presId="urn:microsoft.com/office/officeart/2008/layout/LinedList"/>
    <dgm:cxn modelId="{2FDC7EAA-ACA7-49B7-A0C1-16723C8ECA32}" type="presOf" srcId="{B7E4389A-E09C-473C-BDF4-28DA7EDCA580}" destId="{60B67472-69C0-41A6-8036-5F2D62194E49}" srcOrd="0" destOrd="0" presId="urn:microsoft.com/office/officeart/2008/layout/LinedList"/>
    <dgm:cxn modelId="{36A96C8D-F401-4498-8CC4-A1441060ED1F}" srcId="{CF5EC3E0-487C-4F6C-A9BC-7A295F0AB671}" destId="{EDF8D292-B501-46D4-9C1E-110213DA34D4}" srcOrd="0" destOrd="0" parTransId="{501E8822-665E-4A3F-B621-81C670A32E80}" sibTransId="{BF4D4EE7-43B6-4D44-9994-E1F4A2DB7D3F}"/>
    <dgm:cxn modelId="{711214B5-5838-45F9-8D51-C4AFA0EC8440}" srcId="{CF5EC3E0-487C-4F6C-A9BC-7A295F0AB671}" destId="{E9BAE824-D30C-4825-9C26-7909BFE79D12}" srcOrd="2" destOrd="0" parTransId="{4CB9DE46-B820-4A30-A53B-C08B87A09353}" sibTransId="{23445CA5-3257-43FC-9498-EE82FD12152B}"/>
    <dgm:cxn modelId="{1F6240CD-2746-46F2-8B92-339C83A64A90}" type="presParOf" srcId="{520E38FD-4ED5-4CC0-A450-CCD49ACA4044}" destId="{ECE2DC9D-B82B-40B7-97EB-A549FFC5307E}" srcOrd="0" destOrd="0" presId="urn:microsoft.com/office/officeart/2008/layout/LinedList"/>
    <dgm:cxn modelId="{938F3DF6-68D0-4C17-A959-13F14FF2F60D}" type="presParOf" srcId="{520E38FD-4ED5-4CC0-A450-CCD49ACA4044}" destId="{AE57BF7F-E6E6-4140-9A4D-67A6CAEC2908}" srcOrd="1" destOrd="0" presId="urn:microsoft.com/office/officeart/2008/layout/LinedList"/>
    <dgm:cxn modelId="{2D8CF43F-2485-403B-AE04-02A4F728E3DE}" type="presParOf" srcId="{AE57BF7F-E6E6-4140-9A4D-67A6CAEC2908}" destId="{E61856C8-FDD4-4165-88AE-316119554B6C}" srcOrd="0" destOrd="0" presId="urn:microsoft.com/office/officeart/2008/layout/LinedList"/>
    <dgm:cxn modelId="{DD580510-63EF-449D-961E-717F64BE182E}" type="presParOf" srcId="{AE57BF7F-E6E6-4140-9A4D-67A6CAEC2908}" destId="{607CC68E-8CE4-4A68-A6E4-DCD1ECC4D1A3}" srcOrd="1" destOrd="0" presId="urn:microsoft.com/office/officeart/2008/layout/LinedList"/>
    <dgm:cxn modelId="{D317A1E5-A356-45F1-AC8C-7F4D89138A68}" type="presParOf" srcId="{520E38FD-4ED5-4CC0-A450-CCD49ACA4044}" destId="{C4806945-DC53-46F3-8FA8-29E2AAD01938}" srcOrd="2" destOrd="0" presId="urn:microsoft.com/office/officeart/2008/layout/LinedList"/>
    <dgm:cxn modelId="{50D63EAD-EC5B-4A21-8DCF-BACCFA5C30AE}" type="presParOf" srcId="{520E38FD-4ED5-4CC0-A450-CCD49ACA4044}" destId="{E1C2DE5C-C909-47D9-99CD-D26BEE3AB69B}" srcOrd="3" destOrd="0" presId="urn:microsoft.com/office/officeart/2008/layout/LinedList"/>
    <dgm:cxn modelId="{F59C5FA9-C2BF-4584-AC59-88D88A663CED}" type="presParOf" srcId="{E1C2DE5C-C909-47D9-99CD-D26BEE3AB69B}" destId="{60B67472-69C0-41A6-8036-5F2D62194E49}" srcOrd="0" destOrd="0" presId="urn:microsoft.com/office/officeart/2008/layout/LinedList"/>
    <dgm:cxn modelId="{3600445C-694E-43AA-9BE4-DC672F911B06}" type="presParOf" srcId="{E1C2DE5C-C909-47D9-99CD-D26BEE3AB69B}" destId="{1DBE19EF-0048-4D70-A216-261564CCC736}" srcOrd="1" destOrd="0" presId="urn:microsoft.com/office/officeart/2008/layout/LinedList"/>
    <dgm:cxn modelId="{1828B5CA-5459-4414-8473-2BDC345DB810}" type="presParOf" srcId="{520E38FD-4ED5-4CC0-A450-CCD49ACA4044}" destId="{8A5FC50C-F98D-4CD4-A87F-CA35EB18120B}" srcOrd="4" destOrd="0" presId="urn:microsoft.com/office/officeart/2008/layout/LinedList"/>
    <dgm:cxn modelId="{1D75AD9C-FAF2-4A00-AFF4-C4D7B90D45E6}" type="presParOf" srcId="{520E38FD-4ED5-4CC0-A450-CCD49ACA4044}" destId="{2D8F5A8E-F241-4F91-8663-7C717DA7F8F9}" srcOrd="5" destOrd="0" presId="urn:microsoft.com/office/officeart/2008/layout/LinedList"/>
    <dgm:cxn modelId="{ADAE6D9A-C070-4E90-8BE3-1364B0ECFE89}" type="presParOf" srcId="{2D8F5A8E-F241-4F91-8663-7C717DA7F8F9}" destId="{09C8E22E-0C64-463A-9AFB-43F49946252F}" srcOrd="0" destOrd="0" presId="urn:microsoft.com/office/officeart/2008/layout/LinedList"/>
    <dgm:cxn modelId="{494E84E2-C02F-40D5-A9CC-06AA06E574B5}" type="presParOf" srcId="{2D8F5A8E-F241-4F91-8663-7C717DA7F8F9}" destId="{61038F96-DF64-48A8-8B2B-C6B6C7002D30}" srcOrd="1" destOrd="0" presId="urn:microsoft.com/office/officeart/2008/layout/LinedList"/>
    <dgm:cxn modelId="{DB2060D6-818B-4FB7-B307-9900623257AE}" type="presParOf" srcId="{520E38FD-4ED5-4CC0-A450-CCD49ACA4044}" destId="{25AA57C2-0B1E-4CE2-8830-8468FCBF6F1D}" srcOrd="6" destOrd="0" presId="urn:microsoft.com/office/officeart/2008/layout/LinedList"/>
    <dgm:cxn modelId="{A4CE7FB0-56AE-45E9-9AD0-97FAF07AA6DA}" type="presParOf" srcId="{520E38FD-4ED5-4CC0-A450-CCD49ACA4044}" destId="{EF19F63E-5D8E-49F8-85CE-AFF41D3C1B12}" srcOrd="7" destOrd="0" presId="urn:microsoft.com/office/officeart/2008/layout/LinedList"/>
    <dgm:cxn modelId="{7878A5EB-C468-407F-970C-4ED8826C2D79}" type="presParOf" srcId="{EF19F63E-5D8E-49F8-85CE-AFF41D3C1B12}" destId="{1B20F654-5523-4C56-B52F-C784A6CA647A}" srcOrd="0" destOrd="0" presId="urn:microsoft.com/office/officeart/2008/layout/LinedList"/>
    <dgm:cxn modelId="{B525AD27-DC28-4D5E-A83A-827FCC34CC97}" type="presParOf" srcId="{EF19F63E-5D8E-49F8-85CE-AFF41D3C1B12}" destId="{646CB907-7A24-4309-9A26-327326D7C4F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8B4FA97-D23D-4854-8D87-3907C902AB9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EADC5CF-41EE-46D3-842A-44BDD17318A4}">
      <dgm:prSet custT="1"/>
      <dgm:spPr/>
      <dgm:t>
        <a:bodyPr/>
        <a:lstStyle/>
        <a:p>
          <a:pPr rtl="0"/>
          <a:r>
            <a:rPr lang="ar-OM" sz="4800" b="1" u="sng" dirty="0" smtClean="0">
              <a:solidFill>
                <a:srgbClr val="FF0000"/>
              </a:solidFill>
            </a:rPr>
            <a:t>التربية البابلية والآشورية:</a:t>
          </a:r>
          <a:endParaRPr lang="en-US" sz="4800" b="1" u="sng" dirty="0">
            <a:solidFill>
              <a:srgbClr val="FF0000"/>
            </a:solidFill>
          </a:endParaRPr>
        </a:p>
      </dgm:t>
    </dgm:pt>
    <dgm:pt modelId="{F2366D09-B692-41F8-AB7E-FFE298BB474E}" type="parTrans" cxnId="{37B8802E-0FB1-4217-9018-3722790EE4EC}">
      <dgm:prSet/>
      <dgm:spPr/>
      <dgm:t>
        <a:bodyPr/>
        <a:lstStyle/>
        <a:p>
          <a:endParaRPr lang="en-US"/>
        </a:p>
      </dgm:t>
    </dgm:pt>
    <dgm:pt modelId="{2A574072-BBA8-46C6-A5A7-E26C1E932A35}" type="sibTrans" cxnId="{37B8802E-0FB1-4217-9018-3722790EE4EC}">
      <dgm:prSet/>
      <dgm:spPr/>
      <dgm:t>
        <a:bodyPr/>
        <a:lstStyle/>
        <a:p>
          <a:endParaRPr lang="en-US"/>
        </a:p>
      </dgm:t>
    </dgm:pt>
    <dgm:pt modelId="{42677276-2B8C-4079-8356-62AAFBFA08E8}">
      <dgm:prSet custT="1"/>
      <dgm:spPr/>
      <dgm:t>
        <a:bodyPr/>
        <a:lstStyle/>
        <a:p>
          <a:pPr rtl="0"/>
          <a:r>
            <a:rPr lang="ar-OM" sz="4000" b="1" dirty="0" smtClean="0"/>
            <a:t>البابليون هم فرع من القبائل العربية التي هاجرت من الجزيرة العربية الى بلاد الشام و العراق حيث سكنوا بابل أي جنوب العراق و كونوا دولة بابل القديمة و استمرت حتى مجيء حمورابي. </a:t>
          </a:r>
          <a:endParaRPr lang="en-US" sz="4000" b="1" dirty="0"/>
        </a:p>
      </dgm:t>
    </dgm:pt>
    <dgm:pt modelId="{2464C47D-5B12-445D-9FDF-2477AD93DBB4}" type="parTrans" cxnId="{DED8C044-E173-44C4-8C61-DA88B96F3DE9}">
      <dgm:prSet/>
      <dgm:spPr/>
      <dgm:t>
        <a:bodyPr/>
        <a:lstStyle/>
        <a:p>
          <a:endParaRPr lang="en-US"/>
        </a:p>
      </dgm:t>
    </dgm:pt>
    <dgm:pt modelId="{9CBCE20C-D743-4B8B-B73A-1554D4D1901E}" type="sibTrans" cxnId="{DED8C044-E173-44C4-8C61-DA88B96F3DE9}">
      <dgm:prSet/>
      <dgm:spPr/>
      <dgm:t>
        <a:bodyPr/>
        <a:lstStyle/>
        <a:p>
          <a:endParaRPr lang="en-US"/>
        </a:p>
      </dgm:t>
    </dgm:pt>
    <dgm:pt modelId="{75171313-1232-4636-802F-83C5C01DB7C6}">
      <dgm:prSet custT="1"/>
      <dgm:spPr/>
      <dgm:t>
        <a:bodyPr/>
        <a:lstStyle/>
        <a:p>
          <a:pPr rtl="0"/>
          <a:r>
            <a:rPr lang="ar-OM" sz="4800" b="1" dirty="0" smtClean="0"/>
            <a:t> الآشوريون فقد سكنوا شمال العراق أي الجزء العلوي من حوض دجلة و الفرات.</a:t>
          </a:r>
        </a:p>
        <a:p>
          <a:pPr rtl="0"/>
          <a:endParaRPr lang="en-US" sz="4800" b="1" dirty="0"/>
        </a:p>
      </dgm:t>
    </dgm:pt>
    <dgm:pt modelId="{E6DFFA9A-3663-47EE-9643-DD0656114983}" type="parTrans" cxnId="{06B90E47-3962-4A70-9835-0C827233BF33}">
      <dgm:prSet/>
      <dgm:spPr/>
      <dgm:t>
        <a:bodyPr/>
        <a:lstStyle/>
        <a:p>
          <a:endParaRPr lang="en-US"/>
        </a:p>
      </dgm:t>
    </dgm:pt>
    <dgm:pt modelId="{3705D4A3-A6CA-4F57-B648-1852D39116AC}" type="sibTrans" cxnId="{06B90E47-3962-4A70-9835-0C827233BF33}">
      <dgm:prSet/>
      <dgm:spPr/>
      <dgm:t>
        <a:bodyPr/>
        <a:lstStyle/>
        <a:p>
          <a:endParaRPr lang="en-US"/>
        </a:p>
      </dgm:t>
    </dgm:pt>
    <dgm:pt modelId="{3F1F6441-B719-42DE-8A70-757E629A714E}">
      <dgm:prSet custT="1"/>
      <dgm:spPr/>
      <dgm:t>
        <a:bodyPr/>
        <a:lstStyle/>
        <a:p>
          <a:pPr rtl="0"/>
          <a:r>
            <a:rPr lang="ar-OM" sz="3600" b="1" dirty="0" smtClean="0"/>
            <a:t>أما التربية عند البابليين و الآشوريين فقد </a:t>
          </a:r>
          <a:r>
            <a:rPr lang="ar-OM" sz="3600" b="1" u="sng" dirty="0" smtClean="0"/>
            <a:t>وصلت الى مستوى جيد من الرقي نتيجة الحضارة التي أقاموها </a:t>
          </a:r>
        </a:p>
        <a:p>
          <a:pPr rtl="0"/>
          <a:r>
            <a:rPr lang="ar-OM" sz="3600" b="1" u="sng" dirty="0" smtClean="0"/>
            <a:t>فقد عرفوا المدارس و منها مدرسة كيشر مدرسة بابل و مدرسة بورسيا و غيرها.</a:t>
          </a:r>
        </a:p>
        <a:p>
          <a:pPr rtl="0"/>
          <a:r>
            <a:rPr lang="ar-OM" sz="3600" b="1" u="sng" dirty="0" smtClean="0"/>
            <a:t>و قد عرفوا جداول الضرب و جداول الألفاظ و الأرقام الرياضية و التاريخية</a:t>
          </a:r>
        </a:p>
        <a:p>
          <a:pPr rtl="0"/>
          <a:r>
            <a:rPr lang="ar-OM" sz="3600" b="1" u="sng" dirty="0" smtClean="0"/>
            <a:t> و عرفوا الأدعية و التعاويز.</a:t>
          </a:r>
          <a:endParaRPr lang="en-US" sz="3600" b="1" u="sng" dirty="0"/>
        </a:p>
      </dgm:t>
    </dgm:pt>
    <dgm:pt modelId="{F4097841-FAE2-4C25-A7E4-BBB659577662}" type="parTrans" cxnId="{D5EB9249-81B5-4D12-96EA-3E3ABC0B4DFE}">
      <dgm:prSet/>
      <dgm:spPr/>
      <dgm:t>
        <a:bodyPr/>
        <a:lstStyle/>
        <a:p>
          <a:endParaRPr lang="en-US"/>
        </a:p>
      </dgm:t>
    </dgm:pt>
    <dgm:pt modelId="{32C38271-7055-47CA-AB3E-9AE128B84AD4}" type="sibTrans" cxnId="{D5EB9249-81B5-4D12-96EA-3E3ABC0B4DFE}">
      <dgm:prSet/>
      <dgm:spPr/>
      <dgm:t>
        <a:bodyPr/>
        <a:lstStyle/>
        <a:p>
          <a:endParaRPr lang="en-US"/>
        </a:p>
      </dgm:t>
    </dgm:pt>
    <dgm:pt modelId="{B8DEEC59-C5CC-4AD2-A24C-73420C805B87}" type="pres">
      <dgm:prSet presAssocID="{78B4FA97-D23D-4854-8D87-3907C902AB9C}" presName="Name0" presStyleCnt="0">
        <dgm:presLayoutVars>
          <dgm:chMax val="7"/>
          <dgm:dir/>
          <dgm:animLvl val="lvl"/>
          <dgm:resizeHandles val="exact"/>
        </dgm:presLayoutVars>
      </dgm:prSet>
      <dgm:spPr/>
      <dgm:t>
        <a:bodyPr/>
        <a:lstStyle/>
        <a:p>
          <a:endParaRPr lang="en-US"/>
        </a:p>
      </dgm:t>
    </dgm:pt>
    <dgm:pt modelId="{A1182B9C-0113-49A9-B087-C7040C461CB6}" type="pres">
      <dgm:prSet presAssocID="{1EADC5CF-41EE-46D3-842A-44BDD17318A4}" presName="circle1" presStyleLbl="node1" presStyleIdx="0" presStyleCnt="4"/>
      <dgm:spPr/>
    </dgm:pt>
    <dgm:pt modelId="{878DD6E0-821E-4C83-958E-5A1CEFD05711}" type="pres">
      <dgm:prSet presAssocID="{1EADC5CF-41EE-46D3-842A-44BDD17318A4}" presName="space" presStyleCnt="0"/>
      <dgm:spPr/>
    </dgm:pt>
    <dgm:pt modelId="{6C214BF4-B543-4671-B314-17844B0B2E83}" type="pres">
      <dgm:prSet presAssocID="{1EADC5CF-41EE-46D3-842A-44BDD17318A4}" presName="rect1" presStyleLbl="alignAcc1" presStyleIdx="0" presStyleCnt="4"/>
      <dgm:spPr/>
      <dgm:t>
        <a:bodyPr/>
        <a:lstStyle/>
        <a:p>
          <a:endParaRPr lang="en-US"/>
        </a:p>
      </dgm:t>
    </dgm:pt>
    <dgm:pt modelId="{B173E636-991E-44D3-9228-FE823B5E02C9}" type="pres">
      <dgm:prSet presAssocID="{42677276-2B8C-4079-8356-62AAFBFA08E8}" presName="vertSpace2" presStyleLbl="node1" presStyleIdx="0" presStyleCnt="4"/>
      <dgm:spPr/>
    </dgm:pt>
    <dgm:pt modelId="{800CB139-A2DB-4290-AF75-4F547BD6D741}" type="pres">
      <dgm:prSet presAssocID="{42677276-2B8C-4079-8356-62AAFBFA08E8}" presName="circle2" presStyleLbl="node1" presStyleIdx="1" presStyleCnt="4"/>
      <dgm:spPr/>
    </dgm:pt>
    <dgm:pt modelId="{41FB830A-8960-4577-8A82-555D14B19D69}" type="pres">
      <dgm:prSet presAssocID="{42677276-2B8C-4079-8356-62AAFBFA08E8}" presName="rect2" presStyleLbl="alignAcc1" presStyleIdx="1" presStyleCnt="4"/>
      <dgm:spPr/>
      <dgm:t>
        <a:bodyPr/>
        <a:lstStyle/>
        <a:p>
          <a:endParaRPr lang="en-US"/>
        </a:p>
      </dgm:t>
    </dgm:pt>
    <dgm:pt modelId="{E8AD1BF8-28B4-4D69-82B0-5F9F455F2604}" type="pres">
      <dgm:prSet presAssocID="{75171313-1232-4636-802F-83C5C01DB7C6}" presName="vertSpace3" presStyleLbl="node1" presStyleIdx="1" presStyleCnt="4"/>
      <dgm:spPr/>
    </dgm:pt>
    <dgm:pt modelId="{5CA50805-6A75-4790-A6F4-7B6101271878}" type="pres">
      <dgm:prSet presAssocID="{75171313-1232-4636-802F-83C5C01DB7C6}" presName="circle3" presStyleLbl="node1" presStyleIdx="2" presStyleCnt="4"/>
      <dgm:spPr/>
    </dgm:pt>
    <dgm:pt modelId="{B2018CE9-67EB-4E96-B8D0-D08CAF9486D1}" type="pres">
      <dgm:prSet presAssocID="{75171313-1232-4636-802F-83C5C01DB7C6}" presName="rect3" presStyleLbl="alignAcc1" presStyleIdx="2" presStyleCnt="4"/>
      <dgm:spPr/>
      <dgm:t>
        <a:bodyPr/>
        <a:lstStyle/>
        <a:p>
          <a:endParaRPr lang="en-US"/>
        </a:p>
      </dgm:t>
    </dgm:pt>
    <dgm:pt modelId="{9935F351-745C-41D4-86D0-71FED631AE9F}" type="pres">
      <dgm:prSet presAssocID="{3F1F6441-B719-42DE-8A70-757E629A714E}" presName="vertSpace4" presStyleLbl="node1" presStyleIdx="2" presStyleCnt="4"/>
      <dgm:spPr/>
    </dgm:pt>
    <dgm:pt modelId="{E4F6F8C6-324D-48FD-8D53-BF1692E9D821}" type="pres">
      <dgm:prSet presAssocID="{3F1F6441-B719-42DE-8A70-757E629A714E}" presName="circle4" presStyleLbl="node1" presStyleIdx="3" presStyleCnt="4"/>
      <dgm:spPr/>
    </dgm:pt>
    <dgm:pt modelId="{FB4B9344-D92D-4D4D-AC8F-6FB335A66D3D}" type="pres">
      <dgm:prSet presAssocID="{3F1F6441-B719-42DE-8A70-757E629A714E}" presName="rect4" presStyleLbl="alignAcc1" presStyleIdx="3" presStyleCnt="4"/>
      <dgm:spPr/>
      <dgm:t>
        <a:bodyPr/>
        <a:lstStyle/>
        <a:p>
          <a:endParaRPr lang="en-US"/>
        </a:p>
      </dgm:t>
    </dgm:pt>
    <dgm:pt modelId="{E10B69F6-6DFB-4713-AF0C-9C4739E5B02B}" type="pres">
      <dgm:prSet presAssocID="{1EADC5CF-41EE-46D3-842A-44BDD17318A4}" presName="rect1ParTxNoCh" presStyleLbl="alignAcc1" presStyleIdx="3" presStyleCnt="4">
        <dgm:presLayoutVars>
          <dgm:chMax val="1"/>
          <dgm:bulletEnabled val="1"/>
        </dgm:presLayoutVars>
      </dgm:prSet>
      <dgm:spPr/>
      <dgm:t>
        <a:bodyPr/>
        <a:lstStyle/>
        <a:p>
          <a:endParaRPr lang="en-US"/>
        </a:p>
      </dgm:t>
    </dgm:pt>
    <dgm:pt modelId="{B8B20745-57EB-47EF-B4AB-E5196CCC64FF}" type="pres">
      <dgm:prSet presAssocID="{42677276-2B8C-4079-8356-62AAFBFA08E8}" presName="rect2ParTxNoCh" presStyleLbl="alignAcc1" presStyleIdx="3" presStyleCnt="4">
        <dgm:presLayoutVars>
          <dgm:chMax val="1"/>
          <dgm:bulletEnabled val="1"/>
        </dgm:presLayoutVars>
      </dgm:prSet>
      <dgm:spPr/>
      <dgm:t>
        <a:bodyPr/>
        <a:lstStyle/>
        <a:p>
          <a:endParaRPr lang="en-US"/>
        </a:p>
      </dgm:t>
    </dgm:pt>
    <dgm:pt modelId="{80F5D694-9A61-4EFC-ABE5-ED5F08EC01B3}" type="pres">
      <dgm:prSet presAssocID="{75171313-1232-4636-802F-83C5C01DB7C6}" presName="rect3ParTxNoCh" presStyleLbl="alignAcc1" presStyleIdx="3" presStyleCnt="4">
        <dgm:presLayoutVars>
          <dgm:chMax val="1"/>
          <dgm:bulletEnabled val="1"/>
        </dgm:presLayoutVars>
      </dgm:prSet>
      <dgm:spPr/>
      <dgm:t>
        <a:bodyPr/>
        <a:lstStyle/>
        <a:p>
          <a:endParaRPr lang="en-US"/>
        </a:p>
      </dgm:t>
    </dgm:pt>
    <dgm:pt modelId="{C72E7B9A-06F9-4E65-9008-7D57F93D2B55}" type="pres">
      <dgm:prSet presAssocID="{3F1F6441-B719-42DE-8A70-757E629A714E}" presName="rect4ParTxNoCh" presStyleLbl="alignAcc1" presStyleIdx="3" presStyleCnt="4">
        <dgm:presLayoutVars>
          <dgm:chMax val="1"/>
          <dgm:bulletEnabled val="1"/>
        </dgm:presLayoutVars>
      </dgm:prSet>
      <dgm:spPr/>
      <dgm:t>
        <a:bodyPr/>
        <a:lstStyle/>
        <a:p>
          <a:endParaRPr lang="en-US"/>
        </a:p>
      </dgm:t>
    </dgm:pt>
  </dgm:ptLst>
  <dgm:cxnLst>
    <dgm:cxn modelId="{37B8802E-0FB1-4217-9018-3722790EE4EC}" srcId="{78B4FA97-D23D-4854-8D87-3907C902AB9C}" destId="{1EADC5CF-41EE-46D3-842A-44BDD17318A4}" srcOrd="0" destOrd="0" parTransId="{F2366D09-B692-41F8-AB7E-FFE298BB474E}" sibTransId="{2A574072-BBA8-46C6-A5A7-E26C1E932A35}"/>
    <dgm:cxn modelId="{66CBC5B7-1928-4574-9910-10277D887D1F}" type="presOf" srcId="{1EADC5CF-41EE-46D3-842A-44BDD17318A4}" destId="{E10B69F6-6DFB-4713-AF0C-9C4739E5B02B}" srcOrd="1" destOrd="0" presId="urn:microsoft.com/office/officeart/2005/8/layout/target3"/>
    <dgm:cxn modelId="{06B90E47-3962-4A70-9835-0C827233BF33}" srcId="{78B4FA97-D23D-4854-8D87-3907C902AB9C}" destId="{75171313-1232-4636-802F-83C5C01DB7C6}" srcOrd="2" destOrd="0" parTransId="{E6DFFA9A-3663-47EE-9643-DD0656114983}" sibTransId="{3705D4A3-A6CA-4F57-B648-1852D39116AC}"/>
    <dgm:cxn modelId="{04E02DB1-F4E7-4C60-96BD-BE07645F5F63}" type="presOf" srcId="{42677276-2B8C-4079-8356-62AAFBFA08E8}" destId="{41FB830A-8960-4577-8A82-555D14B19D69}" srcOrd="0" destOrd="0" presId="urn:microsoft.com/office/officeart/2005/8/layout/target3"/>
    <dgm:cxn modelId="{D5EB9249-81B5-4D12-96EA-3E3ABC0B4DFE}" srcId="{78B4FA97-D23D-4854-8D87-3907C902AB9C}" destId="{3F1F6441-B719-42DE-8A70-757E629A714E}" srcOrd="3" destOrd="0" parTransId="{F4097841-FAE2-4C25-A7E4-BBB659577662}" sibTransId="{32C38271-7055-47CA-AB3E-9AE128B84AD4}"/>
    <dgm:cxn modelId="{F9DBAE36-8638-46F4-8594-C7D5AA87A83A}" type="presOf" srcId="{1EADC5CF-41EE-46D3-842A-44BDD17318A4}" destId="{6C214BF4-B543-4671-B314-17844B0B2E83}" srcOrd="0" destOrd="0" presId="urn:microsoft.com/office/officeart/2005/8/layout/target3"/>
    <dgm:cxn modelId="{99059939-2B76-4359-BA57-A721E5A08723}" type="presOf" srcId="{3F1F6441-B719-42DE-8A70-757E629A714E}" destId="{C72E7B9A-06F9-4E65-9008-7D57F93D2B55}" srcOrd="1" destOrd="0" presId="urn:microsoft.com/office/officeart/2005/8/layout/target3"/>
    <dgm:cxn modelId="{DED8C044-E173-44C4-8C61-DA88B96F3DE9}" srcId="{78B4FA97-D23D-4854-8D87-3907C902AB9C}" destId="{42677276-2B8C-4079-8356-62AAFBFA08E8}" srcOrd="1" destOrd="0" parTransId="{2464C47D-5B12-445D-9FDF-2477AD93DBB4}" sibTransId="{9CBCE20C-D743-4B8B-B73A-1554D4D1901E}"/>
    <dgm:cxn modelId="{61A14800-0809-4B24-B33A-BB9782873F51}" type="presOf" srcId="{78B4FA97-D23D-4854-8D87-3907C902AB9C}" destId="{B8DEEC59-C5CC-4AD2-A24C-73420C805B87}" srcOrd="0" destOrd="0" presId="urn:microsoft.com/office/officeart/2005/8/layout/target3"/>
    <dgm:cxn modelId="{4CF2A52B-EB76-4D53-B486-926BEAF5B8DE}" type="presOf" srcId="{75171313-1232-4636-802F-83C5C01DB7C6}" destId="{80F5D694-9A61-4EFC-ABE5-ED5F08EC01B3}" srcOrd="1" destOrd="0" presId="urn:microsoft.com/office/officeart/2005/8/layout/target3"/>
    <dgm:cxn modelId="{3690CD81-EACD-4B1D-9D75-18F0A993B205}" type="presOf" srcId="{75171313-1232-4636-802F-83C5C01DB7C6}" destId="{B2018CE9-67EB-4E96-B8D0-D08CAF9486D1}" srcOrd="0" destOrd="0" presId="urn:microsoft.com/office/officeart/2005/8/layout/target3"/>
    <dgm:cxn modelId="{0A1EE00D-671D-40DD-A012-691EBF34DB30}" type="presOf" srcId="{3F1F6441-B719-42DE-8A70-757E629A714E}" destId="{FB4B9344-D92D-4D4D-AC8F-6FB335A66D3D}" srcOrd="0" destOrd="0" presId="urn:microsoft.com/office/officeart/2005/8/layout/target3"/>
    <dgm:cxn modelId="{04782486-702E-404E-86A2-437FBBF9185A}" type="presOf" srcId="{42677276-2B8C-4079-8356-62AAFBFA08E8}" destId="{B8B20745-57EB-47EF-B4AB-E5196CCC64FF}" srcOrd="1" destOrd="0" presId="urn:microsoft.com/office/officeart/2005/8/layout/target3"/>
    <dgm:cxn modelId="{E9D3180A-6B89-43C6-BACE-CF5744FF131F}" type="presParOf" srcId="{B8DEEC59-C5CC-4AD2-A24C-73420C805B87}" destId="{A1182B9C-0113-49A9-B087-C7040C461CB6}" srcOrd="0" destOrd="0" presId="urn:microsoft.com/office/officeart/2005/8/layout/target3"/>
    <dgm:cxn modelId="{17F1ECBA-DD81-4AFD-9A78-6BC35F30673B}" type="presParOf" srcId="{B8DEEC59-C5CC-4AD2-A24C-73420C805B87}" destId="{878DD6E0-821E-4C83-958E-5A1CEFD05711}" srcOrd="1" destOrd="0" presId="urn:microsoft.com/office/officeart/2005/8/layout/target3"/>
    <dgm:cxn modelId="{6E9A6F94-EBF1-4BEE-9DB8-35B5A05F0EA3}" type="presParOf" srcId="{B8DEEC59-C5CC-4AD2-A24C-73420C805B87}" destId="{6C214BF4-B543-4671-B314-17844B0B2E83}" srcOrd="2" destOrd="0" presId="urn:microsoft.com/office/officeart/2005/8/layout/target3"/>
    <dgm:cxn modelId="{40AAB5CA-1E34-4C36-BB2F-3EF3D875BFE6}" type="presParOf" srcId="{B8DEEC59-C5CC-4AD2-A24C-73420C805B87}" destId="{B173E636-991E-44D3-9228-FE823B5E02C9}" srcOrd="3" destOrd="0" presId="urn:microsoft.com/office/officeart/2005/8/layout/target3"/>
    <dgm:cxn modelId="{8BAFD78A-03A4-4F25-BCE1-1B3A9CC68648}" type="presParOf" srcId="{B8DEEC59-C5CC-4AD2-A24C-73420C805B87}" destId="{800CB139-A2DB-4290-AF75-4F547BD6D741}" srcOrd="4" destOrd="0" presId="urn:microsoft.com/office/officeart/2005/8/layout/target3"/>
    <dgm:cxn modelId="{67C5B49A-19F0-4E98-BE99-C7375CD1BC20}" type="presParOf" srcId="{B8DEEC59-C5CC-4AD2-A24C-73420C805B87}" destId="{41FB830A-8960-4577-8A82-555D14B19D69}" srcOrd="5" destOrd="0" presId="urn:microsoft.com/office/officeart/2005/8/layout/target3"/>
    <dgm:cxn modelId="{F121988D-9FFE-4F0A-BA7A-609D46F08DD7}" type="presParOf" srcId="{B8DEEC59-C5CC-4AD2-A24C-73420C805B87}" destId="{E8AD1BF8-28B4-4D69-82B0-5F9F455F2604}" srcOrd="6" destOrd="0" presId="urn:microsoft.com/office/officeart/2005/8/layout/target3"/>
    <dgm:cxn modelId="{5987B4D9-6382-4344-8C4B-BE20D6D42795}" type="presParOf" srcId="{B8DEEC59-C5CC-4AD2-A24C-73420C805B87}" destId="{5CA50805-6A75-4790-A6F4-7B6101271878}" srcOrd="7" destOrd="0" presId="urn:microsoft.com/office/officeart/2005/8/layout/target3"/>
    <dgm:cxn modelId="{CF03B538-1BD2-4CAC-859D-207D7C63266F}" type="presParOf" srcId="{B8DEEC59-C5CC-4AD2-A24C-73420C805B87}" destId="{B2018CE9-67EB-4E96-B8D0-D08CAF9486D1}" srcOrd="8" destOrd="0" presId="urn:microsoft.com/office/officeart/2005/8/layout/target3"/>
    <dgm:cxn modelId="{468089E8-B04D-4379-963E-6548FB99B79F}" type="presParOf" srcId="{B8DEEC59-C5CC-4AD2-A24C-73420C805B87}" destId="{9935F351-745C-41D4-86D0-71FED631AE9F}" srcOrd="9" destOrd="0" presId="urn:microsoft.com/office/officeart/2005/8/layout/target3"/>
    <dgm:cxn modelId="{F11BEDEB-2926-4822-A524-3161AD223D51}" type="presParOf" srcId="{B8DEEC59-C5CC-4AD2-A24C-73420C805B87}" destId="{E4F6F8C6-324D-48FD-8D53-BF1692E9D821}" srcOrd="10" destOrd="0" presId="urn:microsoft.com/office/officeart/2005/8/layout/target3"/>
    <dgm:cxn modelId="{D7C00510-A298-4C54-A108-4D9C8475CC2B}" type="presParOf" srcId="{B8DEEC59-C5CC-4AD2-A24C-73420C805B87}" destId="{FB4B9344-D92D-4D4D-AC8F-6FB335A66D3D}" srcOrd="11" destOrd="0" presId="urn:microsoft.com/office/officeart/2005/8/layout/target3"/>
    <dgm:cxn modelId="{8C3EB1A4-C61D-47B0-B70D-4446D5E16D21}" type="presParOf" srcId="{B8DEEC59-C5CC-4AD2-A24C-73420C805B87}" destId="{E10B69F6-6DFB-4713-AF0C-9C4739E5B02B}" srcOrd="12" destOrd="0" presId="urn:microsoft.com/office/officeart/2005/8/layout/target3"/>
    <dgm:cxn modelId="{E255D444-257E-4DBB-8FC5-C5C529AC3E45}" type="presParOf" srcId="{B8DEEC59-C5CC-4AD2-A24C-73420C805B87}" destId="{B8B20745-57EB-47EF-B4AB-E5196CCC64FF}" srcOrd="13" destOrd="0" presId="urn:microsoft.com/office/officeart/2005/8/layout/target3"/>
    <dgm:cxn modelId="{48AD3B79-CBFE-4571-B02B-74524C466C5A}" type="presParOf" srcId="{B8DEEC59-C5CC-4AD2-A24C-73420C805B87}" destId="{80F5D694-9A61-4EFC-ABE5-ED5F08EC01B3}" srcOrd="14" destOrd="0" presId="urn:microsoft.com/office/officeart/2005/8/layout/target3"/>
    <dgm:cxn modelId="{E698A635-D558-4131-93AC-96DD91DEC91B}" type="presParOf" srcId="{B8DEEC59-C5CC-4AD2-A24C-73420C805B87}" destId="{C72E7B9A-06F9-4E65-9008-7D57F93D2B55}"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CBDF798-C879-4F38-83C2-27918FC34004}"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E72112E9-C050-4A2E-B6F5-415EA3D3C246}">
      <dgm:prSet custT="1"/>
      <dgm:spPr/>
      <dgm:t>
        <a:bodyPr/>
        <a:lstStyle/>
        <a:p>
          <a:pPr rtl="0"/>
          <a:r>
            <a:rPr lang="ar-OM" sz="6000" b="1" dirty="0" smtClean="0">
              <a:solidFill>
                <a:schemeClr val="bg1"/>
              </a:solidFill>
            </a:rPr>
            <a:t>التربية </a:t>
          </a:r>
          <a:r>
            <a:rPr lang="ar-OM" sz="6000" b="1" u="sng" dirty="0" smtClean="0">
              <a:solidFill>
                <a:schemeClr val="bg1"/>
              </a:solidFill>
            </a:rPr>
            <a:t>العبرانية</a:t>
          </a:r>
          <a:r>
            <a:rPr lang="ar-OM" sz="6000" b="1" dirty="0" smtClean="0">
              <a:solidFill>
                <a:schemeClr val="bg1"/>
              </a:solidFill>
            </a:rPr>
            <a:t>:</a:t>
          </a:r>
          <a:endParaRPr lang="en-US" sz="6000" b="1" dirty="0">
            <a:solidFill>
              <a:schemeClr val="bg1"/>
            </a:solidFill>
          </a:endParaRPr>
        </a:p>
      </dgm:t>
    </dgm:pt>
    <dgm:pt modelId="{88D09260-B775-4BB3-B3C8-D15413A7AF6B}" type="parTrans" cxnId="{EE3FCDB4-405B-49CE-9B04-70472C27038B}">
      <dgm:prSet/>
      <dgm:spPr/>
      <dgm:t>
        <a:bodyPr/>
        <a:lstStyle/>
        <a:p>
          <a:endParaRPr lang="en-US"/>
        </a:p>
      </dgm:t>
    </dgm:pt>
    <dgm:pt modelId="{DDA08617-0BE6-476A-B040-759A9C8DE5D0}" type="sibTrans" cxnId="{EE3FCDB4-405B-49CE-9B04-70472C27038B}">
      <dgm:prSet/>
      <dgm:spPr/>
      <dgm:t>
        <a:bodyPr/>
        <a:lstStyle/>
        <a:p>
          <a:endParaRPr lang="en-US"/>
        </a:p>
      </dgm:t>
    </dgm:pt>
    <dgm:pt modelId="{A810C5BD-4857-45D9-AEC1-ACF08A03B594}">
      <dgm:prSet custT="1"/>
      <dgm:spPr/>
      <dgm:t>
        <a:bodyPr/>
        <a:lstStyle/>
        <a:p>
          <a:pPr rtl="0"/>
          <a:r>
            <a:rPr lang="ar-OM" sz="2400" b="1" dirty="0" smtClean="0"/>
            <a:t>ان العبرانيين ليسوا شعبا واحدا ذا صفة جنسية واحدة </a:t>
          </a:r>
        </a:p>
        <a:p>
          <a:pPr rtl="0"/>
          <a:endParaRPr lang="ar-OM" sz="2400" b="1" dirty="0" smtClean="0"/>
        </a:p>
        <a:p>
          <a:pPr rtl="0"/>
          <a:r>
            <a:rPr lang="ar-OM" sz="2400" b="1" dirty="0" smtClean="0"/>
            <a:t>فهم جماعات عبروا فلسطين من الجهة الجنوبية</a:t>
          </a:r>
        </a:p>
        <a:p>
          <a:pPr rtl="0"/>
          <a:endParaRPr lang="ar-OM" sz="2400" b="1" dirty="0" smtClean="0"/>
        </a:p>
        <a:p>
          <a:pPr rtl="0"/>
          <a:r>
            <a:rPr lang="ar-OM" sz="2400" b="1" dirty="0" smtClean="0"/>
            <a:t>و من هنا أطلق عليهم اسم العبرانيون أي يعبرون أو يأتون من الجانب الآخر.</a:t>
          </a:r>
          <a:endParaRPr lang="en-US" sz="2400" b="1" dirty="0"/>
        </a:p>
      </dgm:t>
    </dgm:pt>
    <dgm:pt modelId="{3E7E2C54-D0C5-45E6-BF1E-305420F85CB8}" type="parTrans" cxnId="{8EEFA928-DC3D-4F78-BBC3-385FAB5FA130}">
      <dgm:prSet/>
      <dgm:spPr/>
      <dgm:t>
        <a:bodyPr/>
        <a:lstStyle/>
        <a:p>
          <a:endParaRPr lang="en-US"/>
        </a:p>
      </dgm:t>
    </dgm:pt>
    <dgm:pt modelId="{0D5E6F62-079D-4969-BAD4-688A12E6F4B4}" type="sibTrans" cxnId="{8EEFA928-DC3D-4F78-BBC3-385FAB5FA130}">
      <dgm:prSet/>
      <dgm:spPr/>
      <dgm:t>
        <a:bodyPr/>
        <a:lstStyle/>
        <a:p>
          <a:endParaRPr lang="en-US"/>
        </a:p>
      </dgm:t>
    </dgm:pt>
    <dgm:pt modelId="{C4573C6F-27F7-4A40-96A0-5FD230943B00}">
      <dgm:prSet/>
      <dgm:spPr/>
      <dgm:t>
        <a:bodyPr/>
        <a:lstStyle/>
        <a:p>
          <a:pPr rtl="0"/>
          <a:r>
            <a:rPr lang="ar-OM" b="1" dirty="0" smtClean="0"/>
            <a:t>أما التربية </a:t>
          </a:r>
          <a:r>
            <a:rPr lang="ar-OM" b="1" u="sng" dirty="0" smtClean="0"/>
            <a:t>لديهم فقد كان يعول عليها كثيرا للمحافظة على عاداتهم و تقاليدهم </a:t>
          </a:r>
          <a:r>
            <a:rPr lang="ar-OM" b="1" dirty="0" smtClean="0"/>
            <a:t>.</a:t>
          </a:r>
          <a:endParaRPr lang="en-US" b="1" dirty="0"/>
        </a:p>
      </dgm:t>
    </dgm:pt>
    <dgm:pt modelId="{C7F1AD45-4070-4489-8327-B0EEF3000D37}" type="parTrans" cxnId="{04004B61-F39B-4C28-B16C-C807F18A4C55}">
      <dgm:prSet/>
      <dgm:spPr/>
      <dgm:t>
        <a:bodyPr/>
        <a:lstStyle/>
        <a:p>
          <a:endParaRPr lang="en-US"/>
        </a:p>
      </dgm:t>
    </dgm:pt>
    <dgm:pt modelId="{4B892742-6ACB-4AD2-A447-6435CF52D722}" type="sibTrans" cxnId="{04004B61-F39B-4C28-B16C-C807F18A4C55}">
      <dgm:prSet/>
      <dgm:spPr/>
      <dgm:t>
        <a:bodyPr/>
        <a:lstStyle/>
        <a:p>
          <a:endParaRPr lang="en-US"/>
        </a:p>
      </dgm:t>
    </dgm:pt>
    <dgm:pt modelId="{2DEBCD2F-7859-4CF7-A97A-87D0EB1F2CC9}" type="pres">
      <dgm:prSet presAssocID="{6CBDF798-C879-4F38-83C2-27918FC34004}" presName="CompostProcess" presStyleCnt="0">
        <dgm:presLayoutVars>
          <dgm:dir/>
          <dgm:resizeHandles val="exact"/>
        </dgm:presLayoutVars>
      </dgm:prSet>
      <dgm:spPr/>
      <dgm:t>
        <a:bodyPr/>
        <a:lstStyle/>
        <a:p>
          <a:endParaRPr lang="en-US"/>
        </a:p>
      </dgm:t>
    </dgm:pt>
    <dgm:pt modelId="{CF34A4E8-64BB-461A-B7A5-B6250C013980}" type="pres">
      <dgm:prSet presAssocID="{6CBDF798-C879-4F38-83C2-27918FC34004}" presName="arrow" presStyleLbl="bgShp" presStyleIdx="0" presStyleCnt="1"/>
      <dgm:spPr/>
    </dgm:pt>
    <dgm:pt modelId="{3D7E92C5-F237-48E7-B5F4-D4EB702669B5}" type="pres">
      <dgm:prSet presAssocID="{6CBDF798-C879-4F38-83C2-27918FC34004}" presName="linearProcess" presStyleCnt="0"/>
      <dgm:spPr/>
    </dgm:pt>
    <dgm:pt modelId="{E1E5DBBC-A32B-433F-92FF-921667254594}" type="pres">
      <dgm:prSet presAssocID="{E72112E9-C050-4A2E-B6F5-415EA3D3C246}" presName="textNode" presStyleLbl="node1" presStyleIdx="0" presStyleCnt="3">
        <dgm:presLayoutVars>
          <dgm:bulletEnabled val="1"/>
        </dgm:presLayoutVars>
      </dgm:prSet>
      <dgm:spPr/>
      <dgm:t>
        <a:bodyPr/>
        <a:lstStyle/>
        <a:p>
          <a:endParaRPr lang="en-US"/>
        </a:p>
      </dgm:t>
    </dgm:pt>
    <dgm:pt modelId="{B535F1D3-F762-41F4-842B-37A6E6E99523}" type="pres">
      <dgm:prSet presAssocID="{DDA08617-0BE6-476A-B040-759A9C8DE5D0}" presName="sibTrans" presStyleCnt="0"/>
      <dgm:spPr/>
    </dgm:pt>
    <dgm:pt modelId="{A0FAA504-66A6-4613-BB62-30240E2AB1BF}" type="pres">
      <dgm:prSet presAssocID="{A810C5BD-4857-45D9-AEC1-ACF08A03B594}" presName="textNode" presStyleLbl="node1" presStyleIdx="1" presStyleCnt="3" custScaleY="229832">
        <dgm:presLayoutVars>
          <dgm:bulletEnabled val="1"/>
        </dgm:presLayoutVars>
      </dgm:prSet>
      <dgm:spPr/>
      <dgm:t>
        <a:bodyPr/>
        <a:lstStyle/>
        <a:p>
          <a:endParaRPr lang="en-US"/>
        </a:p>
      </dgm:t>
    </dgm:pt>
    <dgm:pt modelId="{B192F12B-72C7-428B-BF34-BB45BF7E5B8C}" type="pres">
      <dgm:prSet presAssocID="{0D5E6F62-079D-4969-BAD4-688A12E6F4B4}" presName="sibTrans" presStyleCnt="0"/>
      <dgm:spPr/>
    </dgm:pt>
    <dgm:pt modelId="{3DF16573-5D5C-4C07-A0CB-7A00C8085C50}" type="pres">
      <dgm:prSet presAssocID="{C4573C6F-27F7-4A40-96A0-5FD230943B00}" presName="textNode" presStyleLbl="node1" presStyleIdx="2" presStyleCnt="3">
        <dgm:presLayoutVars>
          <dgm:bulletEnabled val="1"/>
        </dgm:presLayoutVars>
      </dgm:prSet>
      <dgm:spPr/>
      <dgm:t>
        <a:bodyPr/>
        <a:lstStyle/>
        <a:p>
          <a:endParaRPr lang="en-US"/>
        </a:p>
      </dgm:t>
    </dgm:pt>
  </dgm:ptLst>
  <dgm:cxnLst>
    <dgm:cxn modelId="{04004B61-F39B-4C28-B16C-C807F18A4C55}" srcId="{6CBDF798-C879-4F38-83C2-27918FC34004}" destId="{C4573C6F-27F7-4A40-96A0-5FD230943B00}" srcOrd="2" destOrd="0" parTransId="{C7F1AD45-4070-4489-8327-B0EEF3000D37}" sibTransId="{4B892742-6ACB-4AD2-A447-6435CF52D722}"/>
    <dgm:cxn modelId="{8EEFA928-DC3D-4F78-BBC3-385FAB5FA130}" srcId="{6CBDF798-C879-4F38-83C2-27918FC34004}" destId="{A810C5BD-4857-45D9-AEC1-ACF08A03B594}" srcOrd="1" destOrd="0" parTransId="{3E7E2C54-D0C5-45E6-BF1E-305420F85CB8}" sibTransId="{0D5E6F62-079D-4969-BAD4-688A12E6F4B4}"/>
    <dgm:cxn modelId="{7FA142D2-07BC-4599-A8C2-467C384A8685}" type="presOf" srcId="{C4573C6F-27F7-4A40-96A0-5FD230943B00}" destId="{3DF16573-5D5C-4C07-A0CB-7A00C8085C50}" srcOrd="0" destOrd="0" presId="urn:microsoft.com/office/officeart/2005/8/layout/hProcess9"/>
    <dgm:cxn modelId="{FAD17384-8E99-4B7B-A723-249917CA8FF8}" type="presOf" srcId="{E72112E9-C050-4A2E-B6F5-415EA3D3C246}" destId="{E1E5DBBC-A32B-433F-92FF-921667254594}" srcOrd="0" destOrd="0" presId="urn:microsoft.com/office/officeart/2005/8/layout/hProcess9"/>
    <dgm:cxn modelId="{EE3FCDB4-405B-49CE-9B04-70472C27038B}" srcId="{6CBDF798-C879-4F38-83C2-27918FC34004}" destId="{E72112E9-C050-4A2E-B6F5-415EA3D3C246}" srcOrd="0" destOrd="0" parTransId="{88D09260-B775-4BB3-B3C8-D15413A7AF6B}" sibTransId="{DDA08617-0BE6-476A-B040-759A9C8DE5D0}"/>
    <dgm:cxn modelId="{1E074BDE-EE44-410A-ADD6-FBDFBAFCA34B}" type="presOf" srcId="{6CBDF798-C879-4F38-83C2-27918FC34004}" destId="{2DEBCD2F-7859-4CF7-A97A-87D0EB1F2CC9}" srcOrd="0" destOrd="0" presId="urn:microsoft.com/office/officeart/2005/8/layout/hProcess9"/>
    <dgm:cxn modelId="{B255B720-2C5B-4F93-9FB6-23F4B1221EF4}" type="presOf" srcId="{A810C5BD-4857-45D9-AEC1-ACF08A03B594}" destId="{A0FAA504-66A6-4613-BB62-30240E2AB1BF}" srcOrd="0" destOrd="0" presId="urn:microsoft.com/office/officeart/2005/8/layout/hProcess9"/>
    <dgm:cxn modelId="{D80761F3-A124-41B6-A1A6-E65A33766F39}" type="presParOf" srcId="{2DEBCD2F-7859-4CF7-A97A-87D0EB1F2CC9}" destId="{CF34A4E8-64BB-461A-B7A5-B6250C013980}" srcOrd="0" destOrd="0" presId="urn:microsoft.com/office/officeart/2005/8/layout/hProcess9"/>
    <dgm:cxn modelId="{DDD77FEE-0582-456D-9D23-0C664355121C}" type="presParOf" srcId="{2DEBCD2F-7859-4CF7-A97A-87D0EB1F2CC9}" destId="{3D7E92C5-F237-48E7-B5F4-D4EB702669B5}" srcOrd="1" destOrd="0" presId="urn:microsoft.com/office/officeart/2005/8/layout/hProcess9"/>
    <dgm:cxn modelId="{BB46F5B1-C535-40AF-8D90-4DB40255777B}" type="presParOf" srcId="{3D7E92C5-F237-48E7-B5F4-D4EB702669B5}" destId="{E1E5DBBC-A32B-433F-92FF-921667254594}" srcOrd="0" destOrd="0" presId="urn:microsoft.com/office/officeart/2005/8/layout/hProcess9"/>
    <dgm:cxn modelId="{3A0BFF80-11AE-464C-A8F1-8AF3F60AD4A4}" type="presParOf" srcId="{3D7E92C5-F237-48E7-B5F4-D4EB702669B5}" destId="{B535F1D3-F762-41F4-842B-37A6E6E99523}" srcOrd="1" destOrd="0" presId="urn:microsoft.com/office/officeart/2005/8/layout/hProcess9"/>
    <dgm:cxn modelId="{5540CADA-8A22-4AA9-8156-7610574F1CF3}" type="presParOf" srcId="{3D7E92C5-F237-48E7-B5F4-D4EB702669B5}" destId="{A0FAA504-66A6-4613-BB62-30240E2AB1BF}" srcOrd="2" destOrd="0" presId="urn:microsoft.com/office/officeart/2005/8/layout/hProcess9"/>
    <dgm:cxn modelId="{1524C778-02E7-41B4-811A-D73B3F29C523}" type="presParOf" srcId="{3D7E92C5-F237-48E7-B5F4-D4EB702669B5}" destId="{B192F12B-72C7-428B-BF34-BB45BF7E5B8C}" srcOrd="3" destOrd="0" presId="urn:microsoft.com/office/officeart/2005/8/layout/hProcess9"/>
    <dgm:cxn modelId="{0EBD1D59-97D9-4B7B-998F-7539277ED97B}" type="presParOf" srcId="{3D7E92C5-F237-48E7-B5F4-D4EB702669B5}" destId="{3DF16573-5D5C-4C07-A0CB-7A00C8085C50}"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1A90B45-5AB4-489C-BE2D-A1709DE3DD90}" type="doc">
      <dgm:prSet loTypeId="urn:diagrams.loki3.com/VaryingWidthList+Icon" loCatId="list" qsTypeId="urn:microsoft.com/office/officeart/2005/8/quickstyle/simple1" qsCatId="simple" csTypeId="urn:microsoft.com/office/officeart/2005/8/colors/accent1_2" csCatId="accent1" phldr="1"/>
      <dgm:spPr/>
      <dgm:t>
        <a:bodyPr/>
        <a:lstStyle/>
        <a:p>
          <a:endParaRPr lang="en-US"/>
        </a:p>
      </dgm:t>
    </dgm:pt>
    <dgm:pt modelId="{D21D8D8E-31CD-4614-AA33-6E24D0E6A60F}">
      <dgm:prSet custT="1"/>
      <dgm:spPr/>
      <dgm:t>
        <a:bodyPr/>
        <a:lstStyle/>
        <a:p>
          <a:pPr rtl="0"/>
          <a:r>
            <a:rPr lang="ar-OM" sz="5400" b="1" u="sng" dirty="0" smtClean="0">
              <a:solidFill>
                <a:schemeClr val="bg1"/>
              </a:solidFill>
            </a:rPr>
            <a:t>التربية</a:t>
          </a:r>
          <a:r>
            <a:rPr lang="ar-OM" sz="5400" b="1" dirty="0" smtClean="0">
              <a:solidFill>
                <a:srgbClr val="FF0000"/>
              </a:solidFill>
            </a:rPr>
            <a:t> </a:t>
          </a:r>
          <a:r>
            <a:rPr lang="ar-OM" sz="6000" b="1" u="sng" dirty="0" smtClean="0">
              <a:solidFill>
                <a:schemeClr val="bg1"/>
              </a:solidFill>
            </a:rPr>
            <a:t>الفارسية</a:t>
          </a:r>
          <a:r>
            <a:rPr lang="ar-OM" sz="5400" b="1" dirty="0" smtClean="0">
              <a:solidFill>
                <a:srgbClr val="FF0000"/>
              </a:solidFill>
            </a:rPr>
            <a:t>:</a:t>
          </a:r>
          <a:endParaRPr lang="en-US" sz="5400" b="1" dirty="0">
            <a:solidFill>
              <a:srgbClr val="FF0000"/>
            </a:solidFill>
          </a:endParaRPr>
        </a:p>
      </dgm:t>
    </dgm:pt>
    <dgm:pt modelId="{A232B2DB-0187-47A9-8A29-6D47FE371CA3}" type="parTrans" cxnId="{0AE41605-9AC8-4A6C-A8DB-0E82D172D260}">
      <dgm:prSet/>
      <dgm:spPr/>
      <dgm:t>
        <a:bodyPr/>
        <a:lstStyle/>
        <a:p>
          <a:endParaRPr lang="en-US"/>
        </a:p>
      </dgm:t>
    </dgm:pt>
    <dgm:pt modelId="{45987220-22DC-4E35-99BE-33867738C0B6}" type="sibTrans" cxnId="{0AE41605-9AC8-4A6C-A8DB-0E82D172D260}">
      <dgm:prSet/>
      <dgm:spPr/>
      <dgm:t>
        <a:bodyPr/>
        <a:lstStyle/>
        <a:p>
          <a:endParaRPr lang="en-US"/>
        </a:p>
      </dgm:t>
    </dgm:pt>
    <dgm:pt modelId="{F7377224-5260-4C73-A862-06DAA29CC5EB}">
      <dgm:prSet/>
      <dgm:spPr/>
      <dgm:t>
        <a:bodyPr/>
        <a:lstStyle/>
        <a:p>
          <a:pPr rtl="0"/>
          <a:r>
            <a:rPr lang="ar-OM" b="1" dirty="0" smtClean="0"/>
            <a:t>أهل فارس فرع من الشعوب الآرية الذين استقروا شرقي نهر دجلة بين بحر قزوين شمالا و الخليج العربي جنوبا في ما يسمى بلاد فارس.</a:t>
          </a:r>
        </a:p>
        <a:p>
          <a:pPr rtl="0"/>
          <a:r>
            <a:rPr lang="ar-OM" b="1" dirty="0" smtClean="0"/>
            <a:t>كان للفرس دين خاص بهم قام في البداية على عبادة الظواهر الطبيعية و النجوم و الكواكب حتى جاء زرادش بمبادئه التي تؤمن بوجود روحين متعارضين:روح الخير ز روح الشر.</a:t>
          </a:r>
        </a:p>
        <a:p>
          <a:pPr rtl="0"/>
          <a:r>
            <a:rPr lang="ar-OM" b="1" dirty="0" smtClean="0"/>
            <a:t>و قد آمنوا بكثير من الفضائل كالصدق و الاحسان و حسن الضيافة.و آمنوا كذلك بالثواب و العقاب و الحساب في الآخرة.</a:t>
          </a:r>
          <a:endParaRPr lang="en-US" b="1" dirty="0"/>
        </a:p>
      </dgm:t>
    </dgm:pt>
    <dgm:pt modelId="{A0F89F1D-DDFA-44D2-8CEE-FF5BB688146A}" type="parTrans" cxnId="{2BCA6F8A-61DB-4E22-B237-8B0C77BCCAAB}">
      <dgm:prSet/>
      <dgm:spPr/>
      <dgm:t>
        <a:bodyPr/>
        <a:lstStyle/>
        <a:p>
          <a:endParaRPr lang="en-US"/>
        </a:p>
      </dgm:t>
    </dgm:pt>
    <dgm:pt modelId="{5B7FBE7E-4818-45E3-B19B-D207CCF14CB0}" type="sibTrans" cxnId="{2BCA6F8A-61DB-4E22-B237-8B0C77BCCAAB}">
      <dgm:prSet/>
      <dgm:spPr/>
      <dgm:t>
        <a:bodyPr/>
        <a:lstStyle/>
        <a:p>
          <a:endParaRPr lang="en-US"/>
        </a:p>
      </dgm:t>
    </dgm:pt>
    <dgm:pt modelId="{BAD53D3E-A4B3-4BFF-8D65-5A0866B106FB}">
      <dgm:prSet/>
      <dgm:spPr/>
      <dgm:t>
        <a:bodyPr/>
        <a:lstStyle/>
        <a:p>
          <a:pPr rtl="0"/>
          <a:r>
            <a:rPr lang="ar-OM" b="1" dirty="0" smtClean="0"/>
            <a:t>وبالنسبة للتربية الفارسية فكانت </a:t>
          </a:r>
          <a:r>
            <a:rPr lang="ar-OM" b="1" u="sng" dirty="0" smtClean="0"/>
            <a:t>تبدأ بالأسرة حيث للأب السلطة المطلقة الذي كان همه تدريب أبنائه على الفضيلة كقول الحق والطاعة و العدل و الشجاعة و السهر على صحتهم ليجعل منهم خداما صالحين للدولة.</a:t>
          </a:r>
        </a:p>
        <a:p>
          <a:pPr rtl="0"/>
          <a:r>
            <a:rPr lang="ar-OM" b="1" u="sng" dirty="0" smtClean="0"/>
            <a:t>و بعد سن الخامسة عشر ينخرط في التربية العسكرية</a:t>
          </a:r>
          <a:r>
            <a:rPr lang="ar-OM" b="1" dirty="0" smtClean="0"/>
            <a:t> التي تهدف الى خدمة الوطن و الدولة ،و يستمر حتى سن الخامسة و العشرين حيث يصبح بعدها جاهزا للانخراط في الجندية و المشاركة في الحروب.</a:t>
          </a:r>
          <a:endParaRPr lang="en-US" b="1" dirty="0"/>
        </a:p>
      </dgm:t>
    </dgm:pt>
    <dgm:pt modelId="{B0C91BD9-7547-433C-A0D0-313D6AB38A34}" type="parTrans" cxnId="{170260A8-0BDE-45E0-887C-50A98FB0072F}">
      <dgm:prSet/>
      <dgm:spPr/>
      <dgm:t>
        <a:bodyPr/>
        <a:lstStyle/>
        <a:p>
          <a:endParaRPr lang="en-US"/>
        </a:p>
      </dgm:t>
    </dgm:pt>
    <dgm:pt modelId="{5369922A-B0F1-4464-9CEE-DB8D5FAD7821}" type="sibTrans" cxnId="{170260A8-0BDE-45E0-887C-50A98FB0072F}">
      <dgm:prSet/>
      <dgm:spPr/>
      <dgm:t>
        <a:bodyPr/>
        <a:lstStyle/>
        <a:p>
          <a:endParaRPr lang="en-US"/>
        </a:p>
      </dgm:t>
    </dgm:pt>
    <dgm:pt modelId="{D2BF00E4-D556-4584-BB5D-9A68DDCFD073}" type="pres">
      <dgm:prSet presAssocID="{91A90B45-5AB4-489C-BE2D-A1709DE3DD90}" presName="Name0" presStyleCnt="0">
        <dgm:presLayoutVars>
          <dgm:resizeHandles/>
        </dgm:presLayoutVars>
      </dgm:prSet>
      <dgm:spPr/>
      <dgm:t>
        <a:bodyPr/>
        <a:lstStyle/>
        <a:p>
          <a:endParaRPr lang="en-US"/>
        </a:p>
      </dgm:t>
    </dgm:pt>
    <dgm:pt modelId="{8464F210-3369-4E6C-8585-BC911A4E107E}" type="pres">
      <dgm:prSet presAssocID="{D21D8D8E-31CD-4614-AA33-6E24D0E6A60F}" presName="text" presStyleLbl="node1" presStyleIdx="0" presStyleCnt="3" custScaleX="163739">
        <dgm:presLayoutVars>
          <dgm:bulletEnabled val="1"/>
        </dgm:presLayoutVars>
      </dgm:prSet>
      <dgm:spPr/>
      <dgm:t>
        <a:bodyPr/>
        <a:lstStyle/>
        <a:p>
          <a:endParaRPr lang="en-US"/>
        </a:p>
      </dgm:t>
    </dgm:pt>
    <dgm:pt modelId="{89B51A9A-A802-4564-8A57-B8207A52070D}" type="pres">
      <dgm:prSet presAssocID="{45987220-22DC-4E35-99BE-33867738C0B6}" presName="space" presStyleCnt="0"/>
      <dgm:spPr/>
    </dgm:pt>
    <dgm:pt modelId="{0B976FFE-0088-4321-9A60-1868FA7B3778}" type="pres">
      <dgm:prSet presAssocID="{F7377224-5260-4C73-A862-06DAA29CC5EB}" presName="text" presStyleLbl="node1" presStyleIdx="1" presStyleCnt="3" custScaleX="109012">
        <dgm:presLayoutVars>
          <dgm:bulletEnabled val="1"/>
        </dgm:presLayoutVars>
      </dgm:prSet>
      <dgm:spPr/>
      <dgm:t>
        <a:bodyPr/>
        <a:lstStyle/>
        <a:p>
          <a:endParaRPr lang="en-US"/>
        </a:p>
      </dgm:t>
    </dgm:pt>
    <dgm:pt modelId="{18AC6B6A-D3F5-4717-993B-4B6B71DE2D2F}" type="pres">
      <dgm:prSet presAssocID="{5B7FBE7E-4818-45E3-B19B-D207CCF14CB0}" presName="space" presStyleCnt="0"/>
      <dgm:spPr/>
    </dgm:pt>
    <dgm:pt modelId="{93C97FF3-203B-484D-A794-039A93A001E6}" type="pres">
      <dgm:prSet presAssocID="{BAD53D3E-A4B3-4BFF-8D65-5A0866B106FB}" presName="text" presStyleLbl="node1" presStyleIdx="2" presStyleCnt="3">
        <dgm:presLayoutVars>
          <dgm:bulletEnabled val="1"/>
        </dgm:presLayoutVars>
      </dgm:prSet>
      <dgm:spPr/>
      <dgm:t>
        <a:bodyPr/>
        <a:lstStyle/>
        <a:p>
          <a:endParaRPr lang="en-US"/>
        </a:p>
      </dgm:t>
    </dgm:pt>
  </dgm:ptLst>
  <dgm:cxnLst>
    <dgm:cxn modelId="{2BCA6F8A-61DB-4E22-B237-8B0C77BCCAAB}" srcId="{91A90B45-5AB4-489C-BE2D-A1709DE3DD90}" destId="{F7377224-5260-4C73-A862-06DAA29CC5EB}" srcOrd="1" destOrd="0" parTransId="{A0F89F1D-DDFA-44D2-8CEE-FF5BB688146A}" sibTransId="{5B7FBE7E-4818-45E3-B19B-D207CCF14CB0}"/>
    <dgm:cxn modelId="{D9C36F34-A089-4709-A0AD-743F20B5DE69}" type="presOf" srcId="{91A90B45-5AB4-489C-BE2D-A1709DE3DD90}" destId="{D2BF00E4-D556-4584-BB5D-9A68DDCFD073}" srcOrd="0" destOrd="0" presId="urn:diagrams.loki3.com/VaryingWidthList+Icon"/>
    <dgm:cxn modelId="{0A76EC6D-3854-41E8-9FA4-6CD1D8A550CE}" type="presOf" srcId="{D21D8D8E-31CD-4614-AA33-6E24D0E6A60F}" destId="{8464F210-3369-4E6C-8585-BC911A4E107E}" srcOrd="0" destOrd="0" presId="urn:diagrams.loki3.com/VaryingWidthList+Icon"/>
    <dgm:cxn modelId="{170260A8-0BDE-45E0-887C-50A98FB0072F}" srcId="{91A90B45-5AB4-489C-BE2D-A1709DE3DD90}" destId="{BAD53D3E-A4B3-4BFF-8D65-5A0866B106FB}" srcOrd="2" destOrd="0" parTransId="{B0C91BD9-7547-433C-A0D0-313D6AB38A34}" sibTransId="{5369922A-B0F1-4464-9CEE-DB8D5FAD7821}"/>
    <dgm:cxn modelId="{0AE41605-9AC8-4A6C-A8DB-0E82D172D260}" srcId="{91A90B45-5AB4-489C-BE2D-A1709DE3DD90}" destId="{D21D8D8E-31CD-4614-AA33-6E24D0E6A60F}" srcOrd="0" destOrd="0" parTransId="{A232B2DB-0187-47A9-8A29-6D47FE371CA3}" sibTransId="{45987220-22DC-4E35-99BE-33867738C0B6}"/>
    <dgm:cxn modelId="{CCEB5C81-3E14-4ED8-B94A-82A074088F13}" type="presOf" srcId="{BAD53D3E-A4B3-4BFF-8D65-5A0866B106FB}" destId="{93C97FF3-203B-484D-A794-039A93A001E6}" srcOrd="0" destOrd="0" presId="urn:diagrams.loki3.com/VaryingWidthList+Icon"/>
    <dgm:cxn modelId="{00B4FB1F-8A12-463B-8D70-D82685A30D8E}" type="presOf" srcId="{F7377224-5260-4C73-A862-06DAA29CC5EB}" destId="{0B976FFE-0088-4321-9A60-1868FA7B3778}" srcOrd="0" destOrd="0" presId="urn:diagrams.loki3.com/VaryingWidthList+Icon"/>
    <dgm:cxn modelId="{3E9CB80E-16BE-482A-B5DB-F0C9FE0A2283}" type="presParOf" srcId="{D2BF00E4-D556-4584-BB5D-9A68DDCFD073}" destId="{8464F210-3369-4E6C-8585-BC911A4E107E}" srcOrd="0" destOrd="0" presId="urn:diagrams.loki3.com/VaryingWidthList+Icon"/>
    <dgm:cxn modelId="{5E22F1AB-F6B5-42E1-93EE-648F5FECDCA1}" type="presParOf" srcId="{D2BF00E4-D556-4584-BB5D-9A68DDCFD073}" destId="{89B51A9A-A802-4564-8A57-B8207A52070D}" srcOrd="1" destOrd="0" presId="urn:diagrams.loki3.com/VaryingWidthList+Icon"/>
    <dgm:cxn modelId="{7A40CB52-7BC0-41C9-B38D-55DCBC62096B}" type="presParOf" srcId="{D2BF00E4-D556-4584-BB5D-9A68DDCFD073}" destId="{0B976FFE-0088-4321-9A60-1868FA7B3778}" srcOrd="2" destOrd="0" presId="urn:diagrams.loki3.com/VaryingWidthList+Icon"/>
    <dgm:cxn modelId="{088BD17E-1181-44F7-BBF2-0C6E5C199D8E}" type="presParOf" srcId="{D2BF00E4-D556-4584-BB5D-9A68DDCFD073}" destId="{18AC6B6A-D3F5-4717-993B-4B6B71DE2D2F}" srcOrd="3" destOrd="0" presId="urn:diagrams.loki3.com/VaryingWidthList+Icon"/>
    <dgm:cxn modelId="{985A655F-BE14-4B2B-80F0-5C31487DB71C}" type="presParOf" srcId="{D2BF00E4-D556-4584-BB5D-9A68DDCFD073}" destId="{93C97FF3-203B-484D-A794-039A93A001E6}" srcOrd="4" destOrd="0" presId="urn:diagrams.loki3.com/VaryingWidth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1D0D916-52CE-4B82-841B-3C87C3474AA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D739CE0-C25F-41DB-AF7A-6F9041178E96}">
      <dgm:prSet custT="1"/>
      <dgm:spPr/>
      <dgm:t>
        <a:bodyPr/>
        <a:lstStyle/>
        <a:p>
          <a:pPr algn="r" rtl="0"/>
          <a:r>
            <a:rPr lang="ar-OM" sz="4800" b="1" u="sng" dirty="0" smtClean="0">
              <a:solidFill>
                <a:srgbClr val="FF0000"/>
              </a:solidFill>
            </a:rPr>
            <a:t> التربية المصرية القديمة(الفرعونية) :</a:t>
          </a:r>
          <a:endParaRPr lang="en-US" sz="4800" b="1" u="sng" dirty="0">
            <a:solidFill>
              <a:srgbClr val="FF0000"/>
            </a:solidFill>
          </a:endParaRPr>
        </a:p>
      </dgm:t>
    </dgm:pt>
    <dgm:pt modelId="{3C9D89E3-F762-4DE7-B306-347E62294B8B}" type="parTrans" cxnId="{6D888652-787B-4D0B-9F09-8F7F49DD854C}">
      <dgm:prSet/>
      <dgm:spPr/>
      <dgm:t>
        <a:bodyPr/>
        <a:lstStyle/>
        <a:p>
          <a:endParaRPr lang="en-US"/>
        </a:p>
      </dgm:t>
    </dgm:pt>
    <dgm:pt modelId="{FA255F74-1AE1-4B11-A911-DDE9CB13E3E8}" type="sibTrans" cxnId="{6D888652-787B-4D0B-9F09-8F7F49DD854C}">
      <dgm:prSet/>
      <dgm:spPr/>
      <dgm:t>
        <a:bodyPr/>
        <a:lstStyle/>
        <a:p>
          <a:endParaRPr lang="en-US"/>
        </a:p>
      </dgm:t>
    </dgm:pt>
    <dgm:pt modelId="{7722AA2A-1D62-45D4-BF9C-0A922D6534A7}">
      <dgm:prSet/>
      <dgm:spPr/>
      <dgm:t>
        <a:bodyPr/>
        <a:lstStyle/>
        <a:p>
          <a:pPr algn="r" rtl="0"/>
          <a:r>
            <a:rPr lang="ar-OM" b="1" dirty="0" smtClean="0"/>
            <a:t>يرجع أصل المصريين القدماء الى جماعات من الغزاة الذين جاءوا من غرب آسيا وأوجدوا حضارة جديدة ما بين 4000 و 3000 قبل الميلاد.و يقسم تاريخ مصر القديمة الى ثلاث فترات تاريخية هي الدولة القديمة (3500-2631) قبل الميلاد.و الدولة الوسطى (2375-1800) قبل الميلاد و الدولة الحديثة (1580-110)قبل الميلاد التي ابتدأت بحكم الهكسوس .</a:t>
          </a:r>
          <a:endParaRPr lang="en-US" b="1" dirty="0"/>
        </a:p>
      </dgm:t>
    </dgm:pt>
    <dgm:pt modelId="{E0DBB7C1-FBC1-4A05-9672-36E24B496989}" type="parTrans" cxnId="{8DAB6049-8AF9-4B70-A4C2-9091AE860755}">
      <dgm:prSet/>
      <dgm:spPr/>
      <dgm:t>
        <a:bodyPr/>
        <a:lstStyle/>
        <a:p>
          <a:endParaRPr lang="en-US"/>
        </a:p>
      </dgm:t>
    </dgm:pt>
    <dgm:pt modelId="{BFF8F667-862A-40E6-B93D-91731FA61FE8}" type="sibTrans" cxnId="{8DAB6049-8AF9-4B70-A4C2-9091AE860755}">
      <dgm:prSet/>
      <dgm:spPr/>
      <dgm:t>
        <a:bodyPr/>
        <a:lstStyle/>
        <a:p>
          <a:endParaRPr lang="en-US"/>
        </a:p>
      </dgm:t>
    </dgm:pt>
    <dgm:pt modelId="{1AFF7BAD-2ECB-4137-A221-CECB54058533}">
      <dgm:prSet custT="1"/>
      <dgm:spPr/>
      <dgm:t>
        <a:bodyPr/>
        <a:lstStyle/>
        <a:p>
          <a:pPr algn="r" rtl="0"/>
          <a:r>
            <a:rPr lang="ar-OM" sz="3600" b="1" dirty="0" smtClean="0"/>
            <a:t>أما التربية فقد اهتم المصرييون القدامى بالتربية اهتماما كبيرا فكان النظام التربوي متميزا عن غيره من الأنظمة و ذلك بأنه كان يتم على عدة مراحل هي:</a:t>
          </a:r>
          <a:endParaRPr lang="en-US" sz="3600" b="1" dirty="0"/>
        </a:p>
      </dgm:t>
    </dgm:pt>
    <dgm:pt modelId="{7B064754-80DF-4031-9222-F6892CD769E1}" type="parTrans" cxnId="{61ED22E3-1236-451A-B373-0A4AFB8910A3}">
      <dgm:prSet/>
      <dgm:spPr/>
      <dgm:t>
        <a:bodyPr/>
        <a:lstStyle/>
        <a:p>
          <a:endParaRPr lang="en-US"/>
        </a:p>
      </dgm:t>
    </dgm:pt>
    <dgm:pt modelId="{6279FC0C-9253-408F-80D5-73EB897C4CDC}" type="sibTrans" cxnId="{61ED22E3-1236-451A-B373-0A4AFB8910A3}">
      <dgm:prSet/>
      <dgm:spPr/>
      <dgm:t>
        <a:bodyPr/>
        <a:lstStyle/>
        <a:p>
          <a:endParaRPr lang="en-US"/>
        </a:p>
      </dgm:t>
    </dgm:pt>
    <dgm:pt modelId="{DC19D114-065B-4AA9-BA04-A67B45B4A567}">
      <dgm:prSet custT="1"/>
      <dgm:spPr/>
      <dgm:t>
        <a:bodyPr/>
        <a:lstStyle/>
        <a:p>
          <a:pPr algn="r" rtl="0"/>
          <a:r>
            <a:rPr lang="ar-OM" sz="3600" b="1" u="sng" dirty="0" smtClean="0">
              <a:solidFill>
                <a:srgbClr val="0070C0"/>
              </a:solidFill>
            </a:rPr>
            <a:t>المرحلة الأولية </a:t>
          </a:r>
          <a:r>
            <a:rPr lang="ar-OM" sz="3600" b="1" dirty="0" smtClean="0"/>
            <a:t>من سن 4-10 سنوات :يتعلم بها الدين و القراءة و الكتابة و الحساب و السباحة و الرياضة.وكانت المدارس خاصة بالطبقة الحاكمة.</a:t>
          </a:r>
          <a:endParaRPr lang="en-US" sz="3600" b="1" dirty="0"/>
        </a:p>
      </dgm:t>
    </dgm:pt>
    <dgm:pt modelId="{B0330CDB-9DDF-44E6-8623-C79326F3DE11}" type="parTrans" cxnId="{50C9F1BE-6DFE-4F46-884E-898B05D70049}">
      <dgm:prSet/>
      <dgm:spPr/>
      <dgm:t>
        <a:bodyPr/>
        <a:lstStyle/>
        <a:p>
          <a:endParaRPr lang="en-US"/>
        </a:p>
      </dgm:t>
    </dgm:pt>
    <dgm:pt modelId="{6BF605F7-2474-4288-AD8D-027DB4630F45}" type="sibTrans" cxnId="{50C9F1BE-6DFE-4F46-884E-898B05D70049}">
      <dgm:prSet/>
      <dgm:spPr/>
      <dgm:t>
        <a:bodyPr/>
        <a:lstStyle/>
        <a:p>
          <a:endParaRPr lang="en-US"/>
        </a:p>
      </dgm:t>
    </dgm:pt>
    <dgm:pt modelId="{3C285F8E-65AF-4DC3-B85F-B7DBBB16246A}">
      <dgm:prSet custT="1"/>
      <dgm:spPr/>
      <dgm:t>
        <a:bodyPr/>
        <a:lstStyle/>
        <a:p>
          <a:pPr algn="r" rtl="0"/>
          <a:r>
            <a:rPr lang="ar-OM" sz="3600" b="1" u="sng" dirty="0" smtClean="0">
              <a:solidFill>
                <a:srgbClr val="0070C0"/>
              </a:solidFill>
            </a:rPr>
            <a:t>المرحلة الثانوية </a:t>
          </a:r>
          <a:r>
            <a:rPr lang="ar-OM" sz="3600" b="1" dirty="0" smtClean="0"/>
            <a:t>من سن 10-15 سنة :يتعلم التلميذ كتابة الحروف و الرسم و المحاسبة و الجغرافيا</a:t>
          </a:r>
          <a:endParaRPr lang="en-US" sz="3600" b="1" dirty="0"/>
        </a:p>
      </dgm:t>
    </dgm:pt>
    <dgm:pt modelId="{CE021596-ACAF-4B35-967D-119A11227306}" type="parTrans" cxnId="{B094187F-B43C-48B8-86E3-3B0E6E56DAE9}">
      <dgm:prSet/>
      <dgm:spPr/>
      <dgm:t>
        <a:bodyPr/>
        <a:lstStyle/>
        <a:p>
          <a:endParaRPr lang="en-US"/>
        </a:p>
      </dgm:t>
    </dgm:pt>
    <dgm:pt modelId="{3D962EAE-9566-4EF4-9E21-EF6ECFD1054A}" type="sibTrans" cxnId="{B094187F-B43C-48B8-86E3-3B0E6E56DAE9}">
      <dgm:prSet/>
      <dgm:spPr/>
      <dgm:t>
        <a:bodyPr/>
        <a:lstStyle/>
        <a:p>
          <a:endParaRPr lang="en-US"/>
        </a:p>
      </dgm:t>
    </dgm:pt>
    <dgm:pt modelId="{6ED9BA3C-EB64-41B4-8EFE-FF69DBE71738}">
      <dgm:prSet custT="1"/>
      <dgm:spPr/>
      <dgm:t>
        <a:bodyPr/>
        <a:lstStyle/>
        <a:p>
          <a:pPr algn="r" rtl="0"/>
          <a:r>
            <a:rPr lang="ar-OM" sz="3600" b="1" dirty="0" smtClean="0">
              <a:solidFill>
                <a:srgbClr val="0070C0"/>
              </a:solidFill>
            </a:rPr>
            <a:t>مرحلة التعليم العالي:و </a:t>
          </a:r>
          <a:r>
            <a:rPr lang="ar-OM" sz="3200" b="1" dirty="0" smtClean="0"/>
            <a:t>كان يغلب </a:t>
          </a:r>
          <a:r>
            <a:rPr lang="ar-OM" sz="3200" b="1" u="sng" dirty="0" smtClean="0"/>
            <a:t>على التعليم الاتجاه التقني و المهني </a:t>
          </a:r>
          <a:r>
            <a:rPr lang="ar-OM" sz="3200" b="1" dirty="0" smtClean="0"/>
            <a:t>،كما عرف المصريون في هذه </a:t>
          </a:r>
          <a:r>
            <a:rPr lang="ar-OM" sz="3200" b="1" u="sng" dirty="0" smtClean="0"/>
            <a:t>المرحلة التخصصات المختلفة كالهندسة و الطب و الفلك و الرياضيات و علم الكهانة.</a:t>
          </a:r>
          <a:r>
            <a:rPr lang="ar-OM" sz="3200" b="1" dirty="0" smtClean="0"/>
            <a:t>و ظلت مراحل التعليم العالي و المتقدم مقتصرة على أبناء الفراعنة و الطبقة العليا في أبناء الأسرة الحاكمة.</a:t>
          </a:r>
          <a:endParaRPr lang="en-US" sz="3200" b="1" dirty="0"/>
        </a:p>
      </dgm:t>
    </dgm:pt>
    <dgm:pt modelId="{0E8E3194-1F12-4727-9322-41AC2BAD1223}" type="parTrans" cxnId="{C434781D-CE73-4A5F-A404-0C2CF7B3A28D}">
      <dgm:prSet/>
      <dgm:spPr/>
      <dgm:t>
        <a:bodyPr/>
        <a:lstStyle/>
        <a:p>
          <a:endParaRPr lang="en-US"/>
        </a:p>
      </dgm:t>
    </dgm:pt>
    <dgm:pt modelId="{E7B062F6-7D36-4847-9083-8CA2DA2578FE}" type="sibTrans" cxnId="{C434781D-CE73-4A5F-A404-0C2CF7B3A28D}">
      <dgm:prSet/>
      <dgm:spPr/>
      <dgm:t>
        <a:bodyPr/>
        <a:lstStyle/>
        <a:p>
          <a:endParaRPr lang="en-US"/>
        </a:p>
      </dgm:t>
    </dgm:pt>
    <dgm:pt modelId="{07CA0E67-56A4-46CC-8714-DDD000678F0D}" type="pres">
      <dgm:prSet presAssocID="{21D0D916-52CE-4B82-841B-3C87C3474AAA}" presName="vert0" presStyleCnt="0">
        <dgm:presLayoutVars>
          <dgm:dir/>
          <dgm:animOne val="branch"/>
          <dgm:animLvl val="lvl"/>
        </dgm:presLayoutVars>
      </dgm:prSet>
      <dgm:spPr/>
      <dgm:t>
        <a:bodyPr/>
        <a:lstStyle/>
        <a:p>
          <a:endParaRPr lang="en-US"/>
        </a:p>
      </dgm:t>
    </dgm:pt>
    <dgm:pt modelId="{E9C47BB7-A1C2-4F0C-AB1F-E7504B533FD6}" type="pres">
      <dgm:prSet presAssocID="{2D739CE0-C25F-41DB-AF7A-6F9041178E96}" presName="thickLine" presStyleLbl="alignNode1" presStyleIdx="0" presStyleCnt="6"/>
      <dgm:spPr/>
    </dgm:pt>
    <dgm:pt modelId="{3EAE4A4A-C24A-4AD8-AC71-F4C973EC2549}" type="pres">
      <dgm:prSet presAssocID="{2D739CE0-C25F-41DB-AF7A-6F9041178E96}" presName="horz1" presStyleCnt="0"/>
      <dgm:spPr/>
    </dgm:pt>
    <dgm:pt modelId="{00004162-F956-470E-A0D3-ED9336051CA9}" type="pres">
      <dgm:prSet presAssocID="{2D739CE0-C25F-41DB-AF7A-6F9041178E96}" presName="tx1" presStyleLbl="revTx" presStyleIdx="0" presStyleCnt="6"/>
      <dgm:spPr/>
      <dgm:t>
        <a:bodyPr/>
        <a:lstStyle/>
        <a:p>
          <a:endParaRPr lang="en-US"/>
        </a:p>
      </dgm:t>
    </dgm:pt>
    <dgm:pt modelId="{0C55E1E4-08FA-481B-B43B-E67D9A26DED1}" type="pres">
      <dgm:prSet presAssocID="{2D739CE0-C25F-41DB-AF7A-6F9041178E96}" presName="vert1" presStyleCnt="0"/>
      <dgm:spPr/>
    </dgm:pt>
    <dgm:pt modelId="{8A76641D-CF94-44C4-8631-AD432C972795}" type="pres">
      <dgm:prSet presAssocID="{7722AA2A-1D62-45D4-BF9C-0A922D6534A7}" presName="thickLine" presStyleLbl="alignNode1" presStyleIdx="1" presStyleCnt="6"/>
      <dgm:spPr/>
    </dgm:pt>
    <dgm:pt modelId="{186EDDFC-FD78-4C09-ACE2-511E8FD0F077}" type="pres">
      <dgm:prSet presAssocID="{7722AA2A-1D62-45D4-BF9C-0A922D6534A7}" presName="horz1" presStyleCnt="0"/>
      <dgm:spPr/>
    </dgm:pt>
    <dgm:pt modelId="{708A2F21-1166-4E01-B376-B9F9927B8482}" type="pres">
      <dgm:prSet presAssocID="{7722AA2A-1D62-45D4-BF9C-0A922D6534A7}" presName="tx1" presStyleLbl="revTx" presStyleIdx="1" presStyleCnt="6"/>
      <dgm:spPr/>
      <dgm:t>
        <a:bodyPr/>
        <a:lstStyle/>
        <a:p>
          <a:endParaRPr lang="en-US"/>
        </a:p>
      </dgm:t>
    </dgm:pt>
    <dgm:pt modelId="{A8B30847-B884-4A0C-8298-C77F5D8E5A81}" type="pres">
      <dgm:prSet presAssocID="{7722AA2A-1D62-45D4-BF9C-0A922D6534A7}" presName="vert1" presStyleCnt="0"/>
      <dgm:spPr/>
    </dgm:pt>
    <dgm:pt modelId="{83C80369-9E1F-40A4-9120-DFF7E5038F8A}" type="pres">
      <dgm:prSet presAssocID="{1AFF7BAD-2ECB-4137-A221-CECB54058533}" presName="thickLine" presStyleLbl="alignNode1" presStyleIdx="2" presStyleCnt="6"/>
      <dgm:spPr/>
    </dgm:pt>
    <dgm:pt modelId="{8E4F45D4-8A81-49FF-8828-1733F6AE7A12}" type="pres">
      <dgm:prSet presAssocID="{1AFF7BAD-2ECB-4137-A221-CECB54058533}" presName="horz1" presStyleCnt="0"/>
      <dgm:spPr/>
    </dgm:pt>
    <dgm:pt modelId="{7BE81919-F8D0-4DF9-BEC7-510D34C89AD9}" type="pres">
      <dgm:prSet presAssocID="{1AFF7BAD-2ECB-4137-A221-CECB54058533}" presName="tx1" presStyleLbl="revTx" presStyleIdx="2" presStyleCnt="6"/>
      <dgm:spPr/>
      <dgm:t>
        <a:bodyPr/>
        <a:lstStyle/>
        <a:p>
          <a:endParaRPr lang="en-US"/>
        </a:p>
      </dgm:t>
    </dgm:pt>
    <dgm:pt modelId="{A8838A62-F6D2-4CAA-8804-2BD2AB768A2C}" type="pres">
      <dgm:prSet presAssocID="{1AFF7BAD-2ECB-4137-A221-CECB54058533}" presName="vert1" presStyleCnt="0"/>
      <dgm:spPr/>
    </dgm:pt>
    <dgm:pt modelId="{045F5D65-90A1-416C-8E03-66FA800D2B27}" type="pres">
      <dgm:prSet presAssocID="{DC19D114-065B-4AA9-BA04-A67B45B4A567}" presName="thickLine" presStyleLbl="alignNode1" presStyleIdx="3" presStyleCnt="6"/>
      <dgm:spPr/>
    </dgm:pt>
    <dgm:pt modelId="{9DD6BA0E-194F-449C-A383-22B5E314D862}" type="pres">
      <dgm:prSet presAssocID="{DC19D114-065B-4AA9-BA04-A67B45B4A567}" presName="horz1" presStyleCnt="0"/>
      <dgm:spPr/>
    </dgm:pt>
    <dgm:pt modelId="{2A16F5A9-8CEB-411E-81AD-D204C7194B57}" type="pres">
      <dgm:prSet presAssocID="{DC19D114-065B-4AA9-BA04-A67B45B4A567}" presName="tx1" presStyleLbl="revTx" presStyleIdx="3" presStyleCnt="6"/>
      <dgm:spPr/>
      <dgm:t>
        <a:bodyPr/>
        <a:lstStyle/>
        <a:p>
          <a:endParaRPr lang="en-US"/>
        </a:p>
      </dgm:t>
    </dgm:pt>
    <dgm:pt modelId="{74C6DABC-2037-4EAE-8EAB-5E7784949AB9}" type="pres">
      <dgm:prSet presAssocID="{DC19D114-065B-4AA9-BA04-A67B45B4A567}" presName="vert1" presStyleCnt="0"/>
      <dgm:spPr/>
    </dgm:pt>
    <dgm:pt modelId="{EA09711E-1696-4B11-A7C5-18E0E10A9C1B}" type="pres">
      <dgm:prSet presAssocID="{3C285F8E-65AF-4DC3-B85F-B7DBBB16246A}" presName="thickLine" presStyleLbl="alignNode1" presStyleIdx="4" presStyleCnt="6"/>
      <dgm:spPr/>
    </dgm:pt>
    <dgm:pt modelId="{1E2C4A44-4FD0-4D66-BB6B-A39C881B8312}" type="pres">
      <dgm:prSet presAssocID="{3C285F8E-65AF-4DC3-B85F-B7DBBB16246A}" presName="horz1" presStyleCnt="0"/>
      <dgm:spPr/>
    </dgm:pt>
    <dgm:pt modelId="{061FB528-9925-4941-9022-290F6FAA883D}" type="pres">
      <dgm:prSet presAssocID="{3C285F8E-65AF-4DC3-B85F-B7DBBB16246A}" presName="tx1" presStyleLbl="revTx" presStyleIdx="4" presStyleCnt="6"/>
      <dgm:spPr/>
      <dgm:t>
        <a:bodyPr/>
        <a:lstStyle/>
        <a:p>
          <a:endParaRPr lang="en-US"/>
        </a:p>
      </dgm:t>
    </dgm:pt>
    <dgm:pt modelId="{27AA2D2D-6B44-427C-AE28-8B31B1DB9F32}" type="pres">
      <dgm:prSet presAssocID="{3C285F8E-65AF-4DC3-B85F-B7DBBB16246A}" presName="vert1" presStyleCnt="0"/>
      <dgm:spPr/>
    </dgm:pt>
    <dgm:pt modelId="{C79F8360-49CB-4A59-8E6E-FBCB0FED0908}" type="pres">
      <dgm:prSet presAssocID="{6ED9BA3C-EB64-41B4-8EFE-FF69DBE71738}" presName="thickLine" presStyleLbl="alignNode1" presStyleIdx="5" presStyleCnt="6"/>
      <dgm:spPr/>
    </dgm:pt>
    <dgm:pt modelId="{BEB56EA7-7B35-424D-9F01-466BA696812B}" type="pres">
      <dgm:prSet presAssocID="{6ED9BA3C-EB64-41B4-8EFE-FF69DBE71738}" presName="horz1" presStyleCnt="0"/>
      <dgm:spPr/>
    </dgm:pt>
    <dgm:pt modelId="{834C7139-D988-427C-BA98-E1BE0CC06F99}" type="pres">
      <dgm:prSet presAssocID="{6ED9BA3C-EB64-41B4-8EFE-FF69DBE71738}" presName="tx1" presStyleLbl="revTx" presStyleIdx="5" presStyleCnt="6"/>
      <dgm:spPr/>
      <dgm:t>
        <a:bodyPr/>
        <a:lstStyle/>
        <a:p>
          <a:endParaRPr lang="en-US"/>
        </a:p>
      </dgm:t>
    </dgm:pt>
    <dgm:pt modelId="{EF4CF9FE-4566-471F-80FB-EFF0C440767B}" type="pres">
      <dgm:prSet presAssocID="{6ED9BA3C-EB64-41B4-8EFE-FF69DBE71738}" presName="vert1" presStyleCnt="0"/>
      <dgm:spPr/>
    </dgm:pt>
  </dgm:ptLst>
  <dgm:cxnLst>
    <dgm:cxn modelId="{50C9F1BE-6DFE-4F46-884E-898B05D70049}" srcId="{21D0D916-52CE-4B82-841B-3C87C3474AAA}" destId="{DC19D114-065B-4AA9-BA04-A67B45B4A567}" srcOrd="3" destOrd="0" parTransId="{B0330CDB-9DDF-44E6-8623-C79326F3DE11}" sibTransId="{6BF605F7-2474-4288-AD8D-027DB4630F45}"/>
    <dgm:cxn modelId="{6D888652-787B-4D0B-9F09-8F7F49DD854C}" srcId="{21D0D916-52CE-4B82-841B-3C87C3474AAA}" destId="{2D739CE0-C25F-41DB-AF7A-6F9041178E96}" srcOrd="0" destOrd="0" parTransId="{3C9D89E3-F762-4DE7-B306-347E62294B8B}" sibTransId="{FA255F74-1AE1-4B11-A911-DDE9CB13E3E8}"/>
    <dgm:cxn modelId="{0D19C360-94BD-4447-8029-6B7CD23F5C43}" type="presOf" srcId="{2D739CE0-C25F-41DB-AF7A-6F9041178E96}" destId="{00004162-F956-470E-A0D3-ED9336051CA9}" srcOrd="0" destOrd="0" presId="urn:microsoft.com/office/officeart/2008/layout/LinedList"/>
    <dgm:cxn modelId="{910E9E35-DD55-49AC-88BA-492C71CCEBF8}" type="presOf" srcId="{3C285F8E-65AF-4DC3-B85F-B7DBBB16246A}" destId="{061FB528-9925-4941-9022-290F6FAA883D}" srcOrd="0" destOrd="0" presId="urn:microsoft.com/office/officeart/2008/layout/LinedList"/>
    <dgm:cxn modelId="{0C2FEC07-9504-4C9D-B57C-C9263691316F}" type="presOf" srcId="{DC19D114-065B-4AA9-BA04-A67B45B4A567}" destId="{2A16F5A9-8CEB-411E-81AD-D204C7194B57}" srcOrd="0" destOrd="0" presId="urn:microsoft.com/office/officeart/2008/layout/LinedList"/>
    <dgm:cxn modelId="{C434781D-CE73-4A5F-A404-0C2CF7B3A28D}" srcId="{21D0D916-52CE-4B82-841B-3C87C3474AAA}" destId="{6ED9BA3C-EB64-41B4-8EFE-FF69DBE71738}" srcOrd="5" destOrd="0" parTransId="{0E8E3194-1F12-4727-9322-41AC2BAD1223}" sibTransId="{E7B062F6-7D36-4847-9083-8CA2DA2578FE}"/>
    <dgm:cxn modelId="{0A0DA9D7-407C-42F9-BEA6-DD08CF300998}" type="presOf" srcId="{7722AA2A-1D62-45D4-BF9C-0A922D6534A7}" destId="{708A2F21-1166-4E01-B376-B9F9927B8482}" srcOrd="0" destOrd="0" presId="urn:microsoft.com/office/officeart/2008/layout/LinedList"/>
    <dgm:cxn modelId="{61ED22E3-1236-451A-B373-0A4AFB8910A3}" srcId="{21D0D916-52CE-4B82-841B-3C87C3474AAA}" destId="{1AFF7BAD-2ECB-4137-A221-CECB54058533}" srcOrd="2" destOrd="0" parTransId="{7B064754-80DF-4031-9222-F6892CD769E1}" sibTransId="{6279FC0C-9253-408F-80D5-73EB897C4CDC}"/>
    <dgm:cxn modelId="{CEBA5C06-7CBB-4B0F-B135-811CE867C620}" type="presOf" srcId="{1AFF7BAD-2ECB-4137-A221-CECB54058533}" destId="{7BE81919-F8D0-4DF9-BEC7-510D34C89AD9}" srcOrd="0" destOrd="0" presId="urn:microsoft.com/office/officeart/2008/layout/LinedList"/>
    <dgm:cxn modelId="{B094187F-B43C-48B8-86E3-3B0E6E56DAE9}" srcId="{21D0D916-52CE-4B82-841B-3C87C3474AAA}" destId="{3C285F8E-65AF-4DC3-B85F-B7DBBB16246A}" srcOrd="4" destOrd="0" parTransId="{CE021596-ACAF-4B35-967D-119A11227306}" sibTransId="{3D962EAE-9566-4EF4-9E21-EF6ECFD1054A}"/>
    <dgm:cxn modelId="{20F50536-03B6-4DAE-8E1D-ED709C96946D}" type="presOf" srcId="{21D0D916-52CE-4B82-841B-3C87C3474AAA}" destId="{07CA0E67-56A4-46CC-8714-DDD000678F0D}" srcOrd="0" destOrd="0" presId="urn:microsoft.com/office/officeart/2008/layout/LinedList"/>
    <dgm:cxn modelId="{025DAA6C-5493-4848-A32A-0DB80546AB7B}" type="presOf" srcId="{6ED9BA3C-EB64-41B4-8EFE-FF69DBE71738}" destId="{834C7139-D988-427C-BA98-E1BE0CC06F99}" srcOrd="0" destOrd="0" presId="urn:microsoft.com/office/officeart/2008/layout/LinedList"/>
    <dgm:cxn modelId="{8DAB6049-8AF9-4B70-A4C2-9091AE860755}" srcId="{21D0D916-52CE-4B82-841B-3C87C3474AAA}" destId="{7722AA2A-1D62-45D4-BF9C-0A922D6534A7}" srcOrd="1" destOrd="0" parTransId="{E0DBB7C1-FBC1-4A05-9672-36E24B496989}" sibTransId="{BFF8F667-862A-40E6-B93D-91731FA61FE8}"/>
    <dgm:cxn modelId="{2BE56809-5ACD-4CD9-8B65-88C2CA4F734B}" type="presParOf" srcId="{07CA0E67-56A4-46CC-8714-DDD000678F0D}" destId="{E9C47BB7-A1C2-4F0C-AB1F-E7504B533FD6}" srcOrd="0" destOrd="0" presId="urn:microsoft.com/office/officeart/2008/layout/LinedList"/>
    <dgm:cxn modelId="{2CDCA8C5-D5A1-475F-A3E3-02AEEB003E91}" type="presParOf" srcId="{07CA0E67-56A4-46CC-8714-DDD000678F0D}" destId="{3EAE4A4A-C24A-4AD8-AC71-F4C973EC2549}" srcOrd="1" destOrd="0" presId="urn:microsoft.com/office/officeart/2008/layout/LinedList"/>
    <dgm:cxn modelId="{80784ADD-3F06-45A8-8545-533BEEA94537}" type="presParOf" srcId="{3EAE4A4A-C24A-4AD8-AC71-F4C973EC2549}" destId="{00004162-F956-470E-A0D3-ED9336051CA9}" srcOrd="0" destOrd="0" presId="urn:microsoft.com/office/officeart/2008/layout/LinedList"/>
    <dgm:cxn modelId="{1CB2EE98-D1E9-4209-8CD2-8A037508EA27}" type="presParOf" srcId="{3EAE4A4A-C24A-4AD8-AC71-F4C973EC2549}" destId="{0C55E1E4-08FA-481B-B43B-E67D9A26DED1}" srcOrd="1" destOrd="0" presId="urn:microsoft.com/office/officeart/2008/layout/LinedList"/>
    <dgm:cxn modelId="{4A877DE1-09B6-4F75-AE62-36F21E154D1B}" type="presParOf" srcId="{07CA0E67-56A4-46CC-8714-DDD000678F0D}" destId="{8A76641D-CF94-44C4-8631-AD432C972795}" srcOrd="2" destOrd="0" presId="urn:microsoft.com/office/officeart/2008/layout/LinedList"/>
    <dgm:cxn modelId="{DFC3C86F-86B8-42D5-B7B9-19BE08242A23}" type="presParOf" srcId="{07CA0E67-56A4-46CC-8714-DDD000678F0D}" destId="{186EDDFC-FD78-4C09-ACE2-511E8FD0F077}" srcOrd="3" destOrd="0" presId="urn:microsoft.com/office/officeart/2008/layout/LinedList"/>
    <dgm:cxn modelId="{CEFF09C2-9AC3-4CF2-96ED-5C521B9E00CA}" type="presParOf" srcId="{186EDDFC-FD78-4C09-ACE2-511E8FD0F077}" destId="{708A2F21-1166-4E01-B376-B9F9927B8482}" srcOrd="0" destOrd="0" presId="urn:microsoft.com/office/officeart/2008/layout/LinedList"/>
    <dgm:cxn modelId="{4A40D426-6BB7-4AB6-A8A9-995577CE1ACA}" type="presParOf" srcId="{186EDDFC-FD78-4C09-ACE2-511E8FD0F077}" destId="{A8B30847-B884-4A0C-8298-C77F5D8E5A81}" srcOrd="1" destOrd="0" presId="urn:microsoft.com/office/officeart/2008/layout/LinedList"/>
    <dgm:cxn modelId="{8BE15606-34E7-413B-B0D9-E5667642569B}" type="presParOf" srcId="{07CA0E67-56A4-46CC-8714-DDD000678F0D}" destId="{83C80369-9E1F-40A4-9120-DFF7E5038F8A}" srcOrd="4" destOrd="0" presId="urn:microsoft.com/office/officeart/2008/layout/LinedList"/>
    <dgm:cxn modelId="{E916386B-1BA6-4CD9-ACA7-C1969B6F485E}" type="presParOf" srcId="{07CA0E67-56A4-46CC-8714-DDD000678F0D}" destId="{8E4F45D4-8A81-49FF-8828-1733F6AE7A12}" srcOrd="5" destOrd="0" presId="urn:microsoft.com/office/officeart/2008/layout/LinedList"/>
    <dgm:cxn modelId="{C526F5AB-45BD-46F2-9F2E-EC88931B79C6}" type="presParOf" srcId="{8E4F45D4-8A81-49FF-8828-1733F6AE7A12}" destId="{7BE81919-F8D0-4DF9-BEC7-510D34C89AD9}" srcOrd="0" destOrd="0" presId="urn:microsoft.com/office/officeart/2008/layout/LinedList"/>
    <dgm:cxn modelId="{DFC4E68A-B6EE-46EF-8DFF-B9F5448751E9}" type="presParOf" srcId="{8E4F45D4-8A81-49FF-8828-1733F6AE7A12}" destId="{A8838A62-F6D2-4CAA-8804-2BD2AB768A2C}" srcOrd="1" destOrd="0" presId="urn:microsoft.com/office/officeart/2008/layout/LinedList"/>
    <dgm:cxn modelId="{B5D9A83D-58A4-47F7-BD45-609268964663}" type="presParOf" srcId="{07CA0E67-56A4-46CC-8714-DDD000678F0D}" destId="{045F5D65-90A1-416C-8E03-66FA800D2B27}" srcOrd="6" destOrd="0" presId="urn:microsoft.com/office/officeart/2008/layout/LinedList"/>
    <dgm:cxn modelId="{82361A32-22ED-4DE9-9872-C5B6646C70CA}" type="presParOf" srcId="{07CA0E67-56A4-46CC-8714-DDD000678F0D}" destId="{9DD6BA0E-194F-449C-A383-22B5E314D862}" srcOrd="7" destOrd="0" presId="urn:microsoft.com/office/officeart/2008/layout/LinedList"/>
    <dgm:cxn modelId="{A1B576FA-95F3-4B8A-BC22-717E61B3C892}" type="presParOf" srcId="{9DD6BA0E-194F-449C-A383-22B5E314D862}" destId="{2A16F5A9-8CEB-411E-81AD-D204C7194B57}" srcOrd="0" destOrd="0" presId="urn:microsoft.com/office/officeart/2008/layout/LinedList"/>
    <dgm:cxn modelId="{F1836B21-FD4C-402B-A27A-8EA340E7702D}" type="presParOf" srcId="{9DD6BA0E-194F-449C-A383-22B5E314D862}" destId="{74C6DABC-2037-4EAE-8EAB-5E7784949AB9}" srcOrd="1" destOrd="0" presId="urn:microsoft.com/office/officeart/2008/layout/LinedList"/>
    <dgm:cxn modelId="{6A8FD489-380A-4877-ABAD-75619CCD857E}" type="presParOf" srcId="{07CA0E67-56A4-46CC-8714-DDD000678F0D}" destId="{EA09711E-1696-4B11-A7C5-18E0E10A9C1B}" srcOrd="8" destOrd="0" presId="urn:microsoft.com/office/officeart/2008/layout/LinedList"/>
    <dgm:cxn modelId="{F7680063-A008-44ED-9D69-939AAF538502}" type="presParOf" srcId="{07CA0E67-56A4-46CC-8714-DDD000678F0D}" destId="{1E2C4A44-4FD0-4D66-BB6B-A39C881B8312}" srcOrd="9" destOrd="0" presId="urn:microsoft.com/office/officeart/2008/layout/LinedList"/>
    <dgm:cxn modelId="{F6AD728E-D92A-4161-9A53-52F2AB5A41A4}" type="presParOf" srcId="{1E2C4A44-4FD0-4D66-BB6B-A39C881B8312}" destId="{061FB528-9925-4941-9022-290F6FAA883D}" srcOrd="0" destOrd="0" presId="urn:microsoft.com/office/officeart/2008/layout/LinedList"/>
    <dgm:cxn modelId="{DF6B3005-6ED4-42BD-BCF9-3AB42D529BBA}" type="presParOf" srcId="{1E2C4A44-4FD0-4D66-BB6B-A39C881B8312}" destId="{27AA2D2D-6B44-427C-AE28-8B31B1DB9F32}" srcOrd="1" destOrd="0" presId="urn:microsoft.com/office/officeart/2008/layout/LinedList"/>
    <dgm:cxn modelId="{FCE4A073-5CAF-43C5-BF30-C009E94BEED9}" type="presParOf" srcId="{07CA0E67-56A4-46CC-8714-DDD000678F0D}" destId="{C79F8360-49CB-4A59-8E6E-FBCB0FED0908}" srcOrd="10" destOrd="0" presId="urn:microsoft.com/office/officeart/2008/layout/LinedList"/>
    <dgm:cxn modelId="{7C13E6EC-E002-48AA-8C4C-0C634F574197}" type="presParOf" srcId="{07CA0E67-56A4-46CC-8714-DDD000678F0D}" destId="{BEB56EA7-7B35-424D-9F01-466BA696812B}" srcOrd="11" destOrd="0" presId="urn:microsoft.com/office/officeart/2008/layout/LinedList"/>
    <dgm:cxn modelId="{DFDE9A69-0C11-44A0-8B2E-52A6AFBE6307}" type="presParOf" srcId="{BEB56EA7-7B35-424D-9F01-466BA696812B}" destId="{834C7139-D988-427C-BA98-E1BE0CC06F99}" srcOrd="0" destOrd="0" presId="urn:microsoft.com/office/officeart/2008/layout/LinedList"/>
    <dgm:cxn modelId="{92543CAB-DDB7-4F76-B44D-1A63CE621923}" type="presParOf" srcId="{BEB56EA7-7B35-424D-9F01-466BA696812B}" destId="{EF4CF9FE-4566-471F-80FB-EFF0C440767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E1EBFD5-DB00-4E60-8867-AEC1B42789F3}"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ADD770D8-BDB5-4287-9644-4229AA1976C3}">
      <dgm:prSet custT="1"/>
      <dgm:spPr/>
      <dgm:t>
        <a:bodyPr/>
        <a:lstStyle/>
        <a:p>
          <a:pPr algn="ctr" rtl="0"/>
          <a:r>
            <a:rPr lang="ar-OM" sz="3200" b="1" dirty="0" smtClean="0"/>
            <a:t> 	</a:t>
          </a:r>
          <a:r>
            <a:rPr lang="ar-OM" sz="4400" b="1" u="sng" dirty="0" smtClean="0"/>
            <a:t>التربية العربية</a:t>
          </a:r>
        </a:p>
        <a:p>
          <a:pPr algn="ctr" rtl="0"/>
          <a:r>
            <a:rPr lang="ar-OM" sz="3200" b="1" u="sng" dirty="0" smtClean="0"/>
            <a:t> (ما قبل الاسلام)</a:t>
          </a:r>
          <a:r>
            <a:rPr lang="ar-OM" sz="3200" b="1" dirty="0" smtClean="0"/>
            <a:t>:</a:t>
          </a:r>
          <a:endParaRPr lang="en-US" sz="2000" b="1" dirty="0"/>
        </a:p>
      </dgm:t>
    </dgm:pt>
    <dgm:pt modelId="{2FF78E28-EEF9-4506-838B-632835C88694}" type="parTrans" cxnId="{E4234B52-68A1-46BA-9FA8-AB83DBD143F6}">
      <dgm:prSet/>
      <dgm:spPr/>
      <dgm:t>
        <a:bodyPr/>
        <a:lstStyle/>
        <a:p>
          <a:endParaRPr lang="en-US"/>
        </a:p>
      </dgm:t>
    </dgm:pt>
    <dgm:pt modelId="{A2F52CDE-7221-418E-8B3E-45E62E13F4F7}" type="sibTrans" cxnId="{E4234B52-68A1-46BA-9FA8-AB83DBD143F6}">
      <dgm:prSet/>
      <dgm:spPr/>
      <dgm:t>
        <a:bodyPr/>
        <a:lstStyle/>
        <a:p>
          <a:endParaRPr lang="en-US"/>
        </a:p>
      </dgm:t>
    </dgm:pt>
    <dgm:pt modelId="{4DC22F1C-D200-4146-AB58-208283976D71}">
      <dgm:prSet custT="1"/>
      <dgm:spPr/>
      <dgm:t>
        <a:bodyPr/>
        <a:lstStyle/>
        <a:p>
          <a:pPr algn="ctr" rtl="0"/>
          <a:r>
            <a:rPr lang="ar-OM" sz="3200" b="1" dirty="0" smtClean="0"/>
            <a:t>كانت قبائل العرب تسكن الجزيرة العربية التي تشكل شبه الجزيرة العربية و بلاد العراق و الشام .و كانوا ينقسمون الى بدو و حضر</a:t>
          </a:r>
          <a:endParaRPr lang="en-US" sz="3200" b="1" dirty="0"/>
        </a:p>
      </dgm:t>
    </dgm:pt>
    <dgm:pt modelId="{F11C0404-7AE9-4AF1-A34E-04CF5B215334}" type="parTrans" cxnId="{8B893FF9-25E1-4A29-A580-C99ABDFC8457}">
      <dgm:prSet/>
      <dgm:spPr/>
      <dgm:t>
        <a:bodyPr/>
        <a:lstStyle/>
        <a:p>
          <a:endParaRPr lang="en-US"/>
        </a:p>
      </dgm:t>
    </dgm:pt>
    <dgm:pt modelId="{3BDF0294-DA26-4359-AB22-2D7E2C8A7376}" type="sibTrans" cxnId="{8B893FF9-25E1-4A29-A580-C99ABDFC8457}">
      <dgm:prSet/>
      <dgm:spPr/>
      <dgm:t>
        <a:bodyPr/>
        <a:lstStyle/>
        <a:p>
          <a:endParaRPr lang="en-US"/>
        </a:p>
      </dgm:t>
    </dgm:pt>
    <dgm:pt modelId="{2690ABA9-AFF8-4C0C-BD37-DA4E396FD899}">
      <dgm:prSet custT="1"/>
      <dgm:spPr/>
      <dgm:t>
        <a:bodyPr/>
        <a:lstStyle/>
        <a:p>
          <a:pPr algn="ctr" rtl="0"/>
          <a:r>
            <a:rPr lang="ar-OM" sz="2400" b="1" dirty="0" smtClean="0"/>
            <a:t>و كان أهم ما يتعلمه البدوي هو الصيد و القنص و الرماية و تجهيز آلات القتال و غزل الصوف و دبغ الجلود وتربية الماشية وهذه النشاطات يمارسها الصغار ليتمكنوا من العيش و المحافظة على حياتهم و الدفاع عن أنفسهم ضد الأعداء الذين يكثرون الغزو .و تتم عملية تعلم هؤلاء الصغار بالمحاكاة و التقليد و بالنصح و الارشاد و التوجيه من الكبار و البالغين ..</a:t>
          </a:r>
          <a:endParaRPr lang="en-US" sz="2400" b="1" dirty="0"/>
        </a:p>
      </dgm:t>
    </dgm:pt>
    <dgm:pt modelId="{19B596D5-9B89-4233-B949-E9E36B4945A7}" type="parTrans" cxnId="{99692829-720E-4AC6-BC61-03802F8FADD6}">
      <dgm:prSet/>
      <dgm:spPr/>
      <dgm:t>
        <a:bodyPr/>
        <a:lstStyle/>
        <a:p>
          <a:endParaRPr lang="en-US"/>
        </a:p>
      </dgm:t>
    </dgm:pt>
    <dgm:pt modelId="{684C0EC6-FA7F-47E2-B9F4-D2EB6CBB7BE0}" type="sibTrans" cxnId="{99692829-720E-4AC6-BC61-03802F8FADD6}">
      <dgm:prSet/>
      <dgm:spPr/>
      <dgm:t>
        <a:bodyPr/>
        <a:lstStyle/>
        <a:p>
          <a:endParaRPr lang="en-US"/>
        </a:p>
      </dgm:t>
    </dgm:pt>
    <dgm:pt modelId="{2F5F2A41-6595-49C5-B47C-3AB8DCD1091C}">
      <dgm:prSet custT="1"/>
      <dgm:spPr/>
      <dgm:t>
        <a:bodyPr/>
        <a:lstStyle/>
        <a:p>
          <a:pPr algn="ctr" rtl="0"/>
          <a:r>
            <a:rPr lang="ar-OM" sz="2800" b="1" dirty="0" smtClean="0"/>
            <a:t>أما الحضر وهم سكان المدن الذين يتميزون بالاستقرار فكان لهم ملوك يحكمونهم و لهم قوانين و شرائح و مدارس يتعلمون فيها ،ومن علومهم التي اشتروا بها بشكل خاص الفلك و الزراعة و الهندسة و الحساب و الطب و البيطرة و الآداب و العمارة. </a:t>
          </a:r>
          <a:endParaRPr lang="en-US" sz="2800" b="1" dirty="0"/>
        </a:p>
      </dgm:t>
    </dgm:pt>
    <dgm:pt modelId="{26450462-36EA-4283-92CF-E8FED5127492}" type="parTrans" cxnId="{62EA4E9B-4445-4761-8151-CC6712F123A6}">
      <dgm:prSet/>
      <dgm:spPr/>
      <dgm:t>
        <a:bodyPr/>
        <a:lstStyle/>
        <a:p>
          <a:endParaRPr lang="en-US"/>
        </a:p>
      </dgm:t>
    </dgm:pt>
    <dgm:pt modelId="{90E7D0F8-5D9E-4DD9-AE6B-B2BFB4D2C5E7}" type="sibTrans" cxnId="{62EA4E9B-4445-4761-8151-CC6712F123A6}">
      <dgm:prSet/>
      <dgm:spPr/>
      <dgm:t>
        <a:bodyPr/>
        <a:lstStyle/>
        <a:p>
          <a:endParaRPr lang="en-US"/>
        </a:p>
      </dgm:t>
    </dgm:pt>
    <dgm:pt modelId="{C8CC1551-4D30-4D38-89F6-FA32AF130215}">
      <dgm:prSet custT="1"/>
      <dgm:spPr/>
      <dgm:t>
        <a:bodyPr/>
        <a:lstStyle/>
        <a:p>
          <a:pPr algn="ctr" rtl="0"/>
          <a:r>
            <a:rPr lang="ar-OM" sz="2800" b="1" dirty="0" smtClean="0"/>
            <a:t>و أخيرا، عرف العرب بدوا و حضرا "الكتاتيب" التي يتم فيها تعليم الصغار على مبادئ القراءة و الكتابة و الحساب ، كما عرفوا المجالس الأدبية و الأندية مثل نادي قريش و الأسواق التي يجتمع فيها الناس للبيع و الشراء و منها سوق عكاظ قرب الطائف.</a:t>
          </a:r>
          <a:endParaRPr lang="en-US" sz="2800" b="1" dirty="0"/>
        </a:p>
      </dgm:t>
    </dgm:pt>
    <dgm:pt modelId="{17D67A5E-04B5-46D2-873C-70FEC3D7A435}" type="parTrans" cxnId="{339ACAF5-32A3-4FAA-BF25-F1A37723795C}">
      <dgm:prSet/>
      <dgm:spPr/>
      <dgm:t>
        <a:bodyPr/>
        <a:lstStyle/>
        <a:p>
          <a:endParaRPr lang="en-US"/>
        </a:p>
      </dgm:t>
    </dgm:pt>
    <dgm:pt modelId="{927D3E2B-E0F0-4C34-A054-7C3E525A999A}" type="sibTrans" cxnId="{339ACAF5-32A3-4FAA-BF25-F1A37723795C}">
      <dgm:prSet/>
      <dgm:spPr/>
      <dgm:t>
        <a:bodyPr/>
        <a:lstStyle/>
        <a:p>
          <a:endParaRPr lang="en-US"/>
        </a:p>
      </dgm:t>
    </dgm:pt>
    <dgm:pt modelId="{12AAEEC0-0D68-42CD-9487-19501C16D486}" type="pres">
      <dgm:prSet presAssocID="{3E1EBFD5-DB00-4E60-8867-AEC1B42789F3}" presName="Name0" presStyleCnt="0">
        <dgm:presLayoutVars>
          <dgm:dir/>
          <dgm:resizeHandles val="exact"/>
        </dgm:presLayoutVars>
      </dgm:prSet>
      <dgm:spPr/>
      <dgm:t>
        <a:bodyPr/>
        <a:lstStyle/>
        <a:p>
          <a:endParaRPr lang="en-US"/>
        </a:p>
      </dgm:t>
    </dgm:pt>
    <dgm:pt modelId="{9645CEC8-F760-4B59-8626-799E5458667D}" type="pres">
      <dgm:prSet presAssocID="{ADD770D8-BDB5-4287-9644-4229AA1976C3}" presName="composite" presStyleCnt="0"/>
      <dgm:spPr/>
    </dgm:pt>
    <dgm:pt modelId="{DD328828-259E-4900-AD8E-C402D4703167}" type="pres">
      <dgm:prSet presAssocID="{ADD770D8-BDB5-4287-9644-4229AA1976C3}" presName="rect1" presStyleLbl="trAlignAcc1" presStyleIdx="0" presStyleCnt="5">
        <dgm:presLayoutVars>
          <dgm:bulletEnabled val="1"/>
        </dgm:presLayoutVars>
      </dgm:prSet>
      <dgm:spPr/>
      <dgm:t>
        <a:bodyPr/>
        <a:lstStyle/>
        <a:p>
          <a:endParaRPr lang="en-US"/>
        </a:p>
      </dgm:t>
    </dgm:pt>
    <dgm:pt modelId="{22511FB6-8D26-4952-B412-458875F397A2}" type="pres">
      <dgm:prSet presAssocID="{ADD770D8-BDB5-4287-9644-4229AA1976C3}" presName="rect2" presStyleLbl="fgImgPlace1" presStyleIdx="0" presStyleCnt="5"/>
      <dgm:spPr/>
    </dgm:pt>
    <dgm:pt modelId="{15E3C733-B88B-42C6-B8E3-71EEA3B34CA3}" type="pres">
      <dgm:prSet presAssocID="{A2F52CDE-7221-418E-8B3E-45E62E13F4F7}" presName="sibTrans" presStyleCnt="0"/>
      <dgm:spPr/>
    </dgm:pt>
    <dgm:pt modelId="{A7030552-9020-4BCB-BD5D-076B15AC262C}" type="pres">
      <dgm:prSet presAssocID="{4DC22F1C-D200-4146-AB58-208283976D71}" presName="composite" presStyleCnt="0"/>
      <dgm:spPr/>
    </dgm:pt>
    <dgm:pt modelId="{D17C93D2-648B-449E-A071-4DA6D78B85A0}" type="pres">
      <dgm:prSet presAssocID="{4DC22F1C-D200-4146-AB58-208283976D71}" presName="rect1" presStyleLbl="trAlignAcc1" presStyleIdx="1" presStyleCnt="5">
        <dgm:presLayoutVars>
          <dgm:bulletEnabled val="1"/>
        </dgm:presLayoutVars>
      </dgm:prSet>
      <dgm:spPr/>
      <dgm:t>
        <a:bodyPr/>
        <a:lstStyle/>
        <a:p>
          <a:endParaRPr lang="en-US"/>
        </a:p>
      </dgm:t>
    </dgm:pt>
    <dgm:pt modelId="{1DA9F8C3-AF15-41A8-9E29-431C0C65495E}" type="pres">
      <dgm:prSet presAssocID="{4DC22F1C-D200-4146-AB58-208283976D71}" presName="rect2" presStyleLbl="fgImgPlace1" presStyleIdx="1" presStyleCnt="5"/>
      <dgm:spPr/>
    </dgm:pt>
    <dgm:pt modelId="{E3B98DDF-2B38-46EB-8D1D-A0F88EDC5965}" type="pres">
      <dgm:prSet presAssocID="{3BDF0294-DA26-4359-AB22-2D7E2C8A7376}" presName="sibTrans" presStyleCnt="0"/>
      <dgm:spPr/>
    </dgm:pt>
    <dgm:pt modelId="{63D8C63C-17D6-4A70-B2FB-D6BC6E7C112D}" type="pres">
      <dgm:prSet presAssocID="{2690ABA9-AFF8-4C0C-BD37-DA4E396FD899}" presName="composite" presStyleCnt="0"/>
      <dgm:spPr/>
    </dgm:pt>
    <dgm:pt modelId="{6CAD6371-B85C-4C0D-B153-BC3384B0D19D}" type="pres">
      <dgm:prSet presAssocID="{2690ABA9-AFF8-4C0C-BD37-DA4E396FD899}" presName="rect1" presStyleLbl="trAlignAcc1" presStyleIdx="2" presStyleCnt="5">
        <dgm:presLayoutVars>
          <dgm:bulletEnabled val="1"/>
        </dgm:presLayoutVars>
      </dgm:prSet>
      <dgm:spPr/>
      <dgm:t>
        <a:bodyPr/>
        <a:lstStyle/>
        <a:p>
          <a:endParaRPr lang="en-US"/>
        </a:p>
      </dgm:t>
    </dgm:pt>
    <dgm:pt modelId="{C564ECDD-BF11-48E4-8AB8-76F7621A95BF}" type="pres">
      <dgm:prSet presAssocID="{2690ABA9-AFF8-4C0C-BD37-DA4E396FD899}" presName="rect2" presStyleLbl="fgImgPlace1" presStyleIdx="2" presStyleCnt="5"/>
      <dgm:spPr/>
    </dgm:pt>
    <dgm:pt modelId="{308288A8-6BB6-4D17-9CA3-E08F49B6CBF9}" type="pres">
      <dgm:prSet presAssocID="{684C0EC6-FA7F-47E2-B9F4-D2EB6CBB7BE0}" presName="sibTrans" presStyleCnt="0"/>
      <dgm:spPr/>
    </dgm:pt>
    <dgm:pt modelId="{65F2C289-2308-4B59-991B-DA535F9F47A7}" type="pres">
      <dgm:prSet presAssocID="{2F5F2A41-6595-49C5-B47C-3AB8DCD1091C}" presName="composite" presStyleCnt="0"/>
      <dgm:spPr/>
    </dgm:pt>
    <dgm:pt modelId="{0032CDBF-E5E7-414B-A53B-71858B3F83DA}" type="pres">
      <dgm:prSet presAssocID="{2F5F2A41-6595-49C5-B47C-3AB8DCD1091C}" presName="rect1" presStyleLbl="trAlignAcc1" presStyleIdx="3" presStyleCnt="5">
        <dgm:presLayoutVars>
          <dgm:bulletEnabled val="1"/>
        </dgm:presLayoutVars>
      </dgm:prSet>
      <dgm:spPr/>
      <dgm:t>
        <a:bodyPr/>
        <a:lstStyle/>
        <a:p>
          <a:endParaRPr lang="en-US"/>
        </a:p>
      </dgm:t>
    </dgm:pt>
    <dgm:pt modelId="{1BC402EF-0589-4CFC-9FF3-847537DE427F}" type="pres">
      <dgm:prSet presAssocID="{2F5F2A41-6595-49C5-B47C-3AB8DCD1091C}" presName="rect2" presStyleLbl="fgImgPlace1" presStyleIdx="3" presStyleCnt="5"/>
      <dgm:spPr/>
    </dgm:pt>
    <dgm:pt modelId="{4E1545DF-9641-4625-ADFB-03C731EC82F5}" type="pres">
      <dgm:prSet presAssocID="{90E7D0F8-5D9E-4DD9-AE6B-B2BFB4D2C5E7}" presName="sibTrans" presStyleCnt="0"/>
      <dgm:spPr/>
    </dgm:pt>
    <dgm:pt modelId="{78360108-93FC-4CA2-9493-A7F472893FAF}" type="pres">
      <dgm:prSet presAssocID="{C8CC1551-4D30-4D38-89F6-FA32AF130215}" presName="composite" presStyleCnt="0"/>
      <dgm:spPr/>
    </dgm:pt>
    <dgm:pt modelId="{66EDDEF5-B689-4DCE-A808-D9CDD552BAE4}" type="pres">
      <dgm:prSet presAssocID="{C8CC1551-4D30-4D38-89F6-FA32AF130215}" presName="rect1" presStyleLbl="trAlignAcc1" presStyleIdx="4" presStyleCnt="5">
        <dgm:presLayoutVars>
          <dgm:bulletEnabled val="1"/>
        </dgm:presLayoutVars>
      </dgm:prSet>
      <dgm:spPr/>
      <dgm:t>
        <a:bodyPr/>
        <a:lstStyle/>
        <a:p>
          <a:endParaRPr lang="en-US"/>
        </a:p>
      </dgm:t>
    </dgm:pt>
    <dgm:pt modelId="{833543C6-6FB0-441F-B688-94E988D559A3}" type="pres">
      <dgm:prSet presAssocID="{C8CC1551-4D30-4D38-89F6-FA32AF130215}" presName="rect2" presStyleLbl="fgImgPlace1" presStyleIdx="4" presStyleCnt="5"/>
      <dgm:spPr/>
    </dgm:pt>
  </dgm:ptLst>
  <dgm:cxnLst>
    <dgm:cxn modelId="{339ACAF5-32A3-4FAA-BF25-F1A37723795C}" srcId="{3E1EBFD5-DB00-4E60-8867-AEC1B42789F3}" destId="{C8CC1551-4D30-4D38-89F6-FA32AF130215}" srcOrd="4" destOrd="0" parTransId="{17D67A5E-04B5-46D2-873C-70FEC3D7A435}" sibTransId="{927D3E2B-E0F0-4C34-A054-7C3E525A999A}"/>
    <dgm:cxn modelId="{DDFB740E-12B8-46B4-85B5-069A883CEEBF}" type="presOf" srcId="{ADD770D8-BDB5-4287-9644-4229AA1976C3}" destId="{DD328828-259E-4900-AD8E-C402D4703167}" srcOrd="0" destOrd="0" presId="urn:microsoft.com/office/officeart/2008/layout/PictureStrips"/>
    <dgm:cxn modelId="{3436E46B-6DDE-49AE-A856-CEB61D7BCA1F}" type="presOf" srcId="{4DC22F1C-D200-4146-AB58-208283976D71}" destId="{D17C93D2-648B-449E-A071-4DA6D78B85A0}" srcOrd="0" destOrd="0" presId="urn:microsoft.com/office/officeart/2008/layout/PictureStrips"/>
    <dgm:cxn modelId="{E4234B52-68A1-46BA-9FA8-AB83DBD143F6}" srcId="{3E1EBFD5-DB00-4E60-8867-AEC1B42789F3}" destId="{ADD770D8-BDB5-4287-9644-4229AA1976C3}" srcOrd="0" destOrd="0" parTransId="{2FF78E28-EEF9-4506-838B-632835C88694}" sibTransId="{A2F52CDE-7221-418E-8B3E-45E62E13F4F7}"/>
    <dgm:cxn modelId="{D29C6AA1-C344-425F-9236-30EE91986F43}" type="presOf" srcId="{2690ABA9-AFF8-4C0C-BD37-DA4E396FD899}" destId="{6CAD6371-B85C-4C0D-B153-BC3384B0D19D}" srcOrd="0" destOrd="0" presId="urn:microsoft.com/office/officeart/2008/layout/PictureStrips"/>
    <dgm:cxn modelId="{99692829-720E-4AC6-BC61-03802F8FADD6}" srcId="{3E1EBFD5-DB00-4E60-8867-AEC1B42789F3}" destId="{2690ABA9-AFF8-4C0C-BD37-DA4E396FD899}" srcOrd="2" destOrd="0" parTransId="{19B596D5-9B89-4233-B949-E9E36B4945A7}" sibTransId="{684C0EC6-FA7F-47E2-B9F4-D2EB6CBB7BE0}"/>
    <dgm:cxn modelId="{62EA4E9B-4445-4761-8151-CC6712F123A6}" srcId="{3E1EBFD5-DB00-4E60-8867-AEC1B42789F3}" destId="{2F5F2A41-6595-49C5-B47C-3AB8DCD1091C}" srcOrd="3" destOrd="0" parTransId="{26450462-36EA-4283-92CF-E8FED5127492}" sibTransId="{90E7D0F8-5D9E-4DD9-AE6B-B2BFB4D2C5E7}"/>
    <dgm:cxn modelId="{23323903-845B-489E-AA01-4B638AE9C67E}" type="presOf" srcId="{C8CC1551-4D30-4D38-89F6-FA32AF130215}" destId="{66EDDEF5-B689-4DCE-A808-D9CDD552BAE4}" srcOrd="0" destOrd="0" presId="urn:microsoft.com/office/officeart/2008/layout/PictureStrips"/>
    <dgm:cxn modelId="{D8744233-9772-41A7-992F-AB4C0CC102D6}" type="presOf" srcId="{3E1EBFD5-DB00-4E60-8867-AEC1B42789F3}" destId="{12AAEEC0-0D68-42CD-9487-19501C16D486}" srcOrd="0" destOrd="0" presId="urn:microsoft.com/office/officeart/2008/layout/PictureStrips"/>
    <dgm:cxn modelId="{8B893FF9-25E1-4A29-A580-C99ABDFC8457}" srcId="{3E1EBFD5-DB00-4E60-8867-AEC1B42789F3}" destId="{4DC22F1C-D200-4146-AB58-208283976D71}" srcOrd="1" destOrd="0" parTransId="{F11C0404-7AE9-4AF1-A34E-04CF5B215334}" sibTransId="{3BDF0294-DA26-4359-AB22-2D7E2C8A7376}"/>
    <dgm:cxn modelId="{375E9FC8-63EA-40F5-B34A-64BE763EFAA2}" type="presOf" srcId="{2F5F2A41-6595-49C5-B47C-3AB8DCD1091C}" destId="{0032CDBF-E5E7-414B-A53B-71858B3F83DA}" srcOrd="0" destOrd="0" presId="urn:microsoft.com/office/officeart/2008/layout/PictureStrips"/>
    <dgm:cxn modelId="{4327977F-C971-4F37-B4D2-9E1961C22EBC}" type="presParOf" srcId="{12AAEEC0-0D68-42CD-9487-19501C16D486}" destId="{9645CEC8-F760-4B59-8626-799E5458667D}" srcOrd="0" destOrd="0" presId="urn:microsoft.com/office/officeart/2008/layout/PictureStrips"/>
    <dgm:cxn modelId="{C214101A-77D2-4745-8EFE-3FECF2D7FDFF}" type="presParOf" srcId="{9645CEC8-F760-4B59-8626-799E5458667D}" destId="{DD328828-259E-4900-AD8E-C402D4703167}" srcOrd="0" destOrd="0" presId="urn:microsoft.com/office/officeart/2008/layout/PictureStrips"/>
    <dgm:cxn modelId="{63324529-C47B-454E-BCAE-C577A21F07FF}" type="presParOf" srcId="{9645CEC8-F760-4B59-8626-799E5458667D}" destId="{22511FB6-8D26-4952-B412-458875F397A2}" srcOrd="1" destOrd="0" presId="urn:microsoft.com/office/officeart/2008/layout/PictureStrips"/>
    <dgm:cxn modelId="{E9DBC391-EDB5-43C6-BCCA-59B4302D8814}" type="presParOf" srcId="{12AAEEC0-0D68-42CD-9487-19501C16D486}" destId="{15E3C733-B88B-42C6-B8E3-71EEA3B34CA3}" srcOrd="1" destOrd="0" presId="urn:microsoft.com/office/officeart/2008/layout/PictureStrips"/>
    <dgm:cxn modelId="{CF68E63D-920C-40F7-A5FB-49845F74906C}" type="presParOf" srcId="{12AAEEC0-0D68-42CD-9487-19501C16D486}" destId="{A7030552-9020-4BCB-BD5D-076B15AC262C}" srcOrd="2" destOrd="0" presId="urn:microsoft.com/office/officeart/2008/layout/PictureStrips"/>
    <dgm:cxn modelId="{E1AF9F12-E389-4F1F-A791-6D1F27D25366}" type="presParOf" srcId="{A7030552-9020-4BCB-BD5D-076B15AC262C}" destId="{D17C93D2-648B-449E-A071-4DA6D78B85A0}" srcOrd="0" destOrd="0" presId="urn:microsoft.com/office/officeart/2008/layout/PictureStrips"/>
    <dgm:cxn modelId="{2A3ACF0B-744B-4239-8F70-1250F526E739}" type="presParOf" srcId="{A7030552-9020-4BCB-BD5D-076B15AC262C}" destId="{1DA9F8C3-AF15-41A8-9E29-431C0C65495E}" srcOrd="1" destOrd="0" presId="urn:microsoft.com/office/officeart/2008/layout/PictureStrips"/>
    <dgm:cxn modelId="{02B7ECC6-DCD7-4029-B5C8-3780E5597FE5}" type="presParOf" srcId="{12AAEEC0-0D68-42CD-9487-19501C16D486}" destId="{E3B98DDF-2B38-46EB-8D1D-A0F88EDC5965}" srcOrd="3" destOrd="0" presId="urn:microsoft.com/office/officeart/2008/layout/PictureStrips"/>
    <dgm:cxn modelId="{8D2B6774-2446-474F-B6DF-72542E0FEB08}" type="presParOf" srcId="{12AAEEC0-0D68-42CD-9487-19501C16D486}" destId="{63D8C63C-17D6-4A70-B2FB-D6BC6E7C112D}" srcOrd="4" destOrd="0" presId="urn:microsoft.com/office/officeart/2008/layout/PictureStrips"/>
    <dgm:cxn modelId="{ED9964CF-F812-4D16-9A14-872E4E7B5880}" type="presParOf" srcId="{63D8C63C-17D6-4A70-B2FB-D6BC6E7C112D}" destId="{6CAD6371-B85C-4C0D-B153-BC3384B0D19D}" srcOrd="0" destOrd="0" presId="urn:microsoft.com/office/officeart/2008/layout/PictureStrips"/>
    <dgm:cxn modelId="{D6F85495-BAAB-4B24-945A-83D3D3A145F8}" type="presParOf" srcId="{63D8C63C-17D6-4A70-B2FB-D6BC6E7C112D}" destId="{C564ECDD-BF11-48E4-8AB8-76F7621A95BF}" srcOrd="1" destOrd="0" presId="urn:microsoft.com/office/officeart/2008/layout/PictureStrips"/>
    <dgm:cxn modelId="{2138375D-D8B8-477D-A152-FD116C02BD18}" type="presParOf" srcId="{12AAEEC0-0D68-42CD-9487-19501C16D486}" destId="{308288A8-6BB6-4D17-9CA3-E08F49B6CBF9}" srcOrd="5" destOrd="0" presId="urn:microsoft.com/office/officeart/2008/layout/PictureStrips"/>
    <dgm:cxn modelId="{278CD43C-1EEA-493B-83CC-784BA2CAEAF3}" type="presParOf" srcId="{12AAEEC0-0D68-42CD-9487-19501C16D486}" destId="{65F2C289-2308-4B59-991B-DA535F9F47A7}" srcOrd="6" destOrd="0" presId="urn:microsoft.com/office/officeart/2008/layout/PictureStrips"/>
    <dgm:cxn modelId="{5192EDA9-2BA5-4E0B-B37B-527F65C4BBB8}" type="presParOf" srcId="{65F2C289-2308-4B59-991B-DA535F9F47A7}" destId="{0032CDBF-E5E7-414B-A53B-71858B3F83DA}" srcOrd="0" destOrd="0" presId="urn:microsoft.com/office/officeart/2008/layout/PictureStrips"/>
    <dgm:cxn modelId="{D04B15D6-C9FC-4125-B8F4-C90592EA635F}" type="presParOf" srcId="{65F2C289-2308-4B59-991B-DA535F9F47A7}" destId="{1BC402EF-0589-4CFC-9FF3-847537DE427F}" srcOrd="1" destOrd="0" presId="urn:microsoft.com/office/officeart/2008/layout/PictureStrips"/>
    <dgm:cxn modelId="{D6737059-9BA1-4C43-AC93-5CD14FC09ED5}" type="presParOf" srcId="{12AAEEC0-0D68-42CD-9487-19501C16D486}" destId="{4E1545DF-9641-4625-ADFB-03C731EC82F5}" srcOrd="7" destOrd="0" presId="urn:microsoft.com/office/officeart/2008/layout/PictureStrips"/>
    <dgm:cxn modelId="{03C7CBD0-4214-4CF1-8D14-EF275C06C866}" type="presParOf" srcId="{12AAEEC0-0D68-42CD-9487-19501C16D486}" destId="{78360108-93FC-4CA2-9493-A7F472893FAF}" srcOrd="8" destOrd="0" presId="urn:microsoft.com/office/officeart/2008/layout/PictureStrips"/>
    <dgm:cxn modelId="{2AF20B93-72E5-48E1-B937-E8B2DA430453}" type="presParOf" srcId="{78360108-93FC-4CA2-9493-A7F472893FAF}" destId="{66EDDEF5-B689-4DCE-A808-D9CDD552BAE4}" srcOrd="0" destOrd="0" presId="urn:microsoft.com/office/officeart/2008/layout/PictureStrips"/>
    <dgm:cxn modelId="{3CECD37E-8997-409B-B6FE-DBAFE07CD298}" type="presParOf" srcId="{78360108-93FC-4CA2-9493-A7F472893FAF}" destId="{833543C6-6FB0-441F-B688-94E988D559A3}"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F513627-3156-484E-8264-29A1B9089245}"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90EEE68C-B0F1-4DE8-A86D-2D5BAE30EC79}">
      <dgm:prSet/>
      <dgm:spPr/>
      <dgm:t>
        <a:bodyPr/>
        <a:lstStyle/>
        <a:p>
          <a:pPr rtl="0"/>
          <a:r>
            <a:rPr lang="ar-OM" dirty="0" smtClean="0"/>
            <a:t>نكمل في المحاضرة القادمة بإذن الله تعالى بقية انواع التربية في العصور:  الاغريقية - والرومانية</a:t>
          </a:r>
          <a:endParaRPr lang="en-US" dirty="0"/>
        </a:p>
      </dgm:t>
    </dgm:pt>
    <dgm:pt modelId="{A60D9550-411C-4957-B688-ACF8A21180C7}" type="parTrans" cxnId="{DD05F4F2-92F3-4093-A2AE-C8AC28A12418}">
      <dgm:prSet/>
      <dgm:spPr/>
      <dgm:t>
        <a:bodyPr/>
        <a:lstStyle/>
        <a:p>
          <a:endParaRPr lang="en-US"/>
        </a:p>
      </dgm:t>
    </dgm:pt>
    <dgm:pt modelId="{40D75942-6F1C-4CF9-9747-DAFED80A76EB}" type="sibTrans" cxnId="{DD05F4F2-92F3-4093-A2AE-C8AC28A12418}">
      <dgm:prSet/>
      <dgm:spPr/>
      <dgm:t>
        <a:bodyPr/>
        <a:lstStyle/>
        <a:p>
          <a:endParaRPr lang="en-US"/>
        </a:p>
      </dgm:t>
    </dgm:pt>
    <dgm:pt modelId="{22368DAB-6A6A-404E-8D29-A793BAD4BF4C}">
      <dgm:prSet/>
      <dgm:spPr/>
      <dgm:t>
        <a:bodyPr/>
        <a:lstStyle/>
        <a:p>
          <a:pPr rtl="0"/>
          <a:r>
            <a:rPr lang="ar-OM" smtClean="0"/>
            <a:t>ثم التربية في العصور الوسطى</a:t>
          </a:r>
          <a:endParaRPr lang="en-US"/>
        </a:p>
      </dgm:t>
    </dgm:pt>
    <dgm:pt modelId="{A7B2BB3D-DBDF-4022-9D51-FEB312882D3D}" type="parTrans" cxnId="{B8683263-6592-4F91-8705-28F31CE25456}">
      <dgm:prSet/>
      <dgm:spPr/>
      <dgm:t>
        <a:bodyPr/>
        <a:lstStyle/>
        <a:p>
          <a:endParaRPr lang="en-US"/>
        </a:p>
      </dgm:t>
    </dgm:pt>
    <dgm:pt modelId="{CD68A538-72AE-47BD-BEAA-56594B6C67D3}" type="sibTrans" cxnId="{B8683263-6592-4F91-8705-28F31CE25456}">
      <dgm:prSet/>
      <dgm:spPr/>
      <dgm:t>
        <a:bodyPr/>
        <a:lstStyle/>
        <a:p>
          <a:endParaRPr lang="en-US"/>
        </a:p>
      </dgm:t>
    </dgm:pt>
    <dgm:pt modelId="{1334C748-8E45-4C3F-A87E-B01780849F85}" type="pres">
      <dgm:prSet presAssocID="{8F513627-3156-484E-8264-29A1B9089245}" presName="cycle" presStyleCnt="0">
        <dgm:presLayoutVars>
          <dgm:dir/>
          <dgm:resizeHandles val="exact"/>
        </dgm:presLayoutVars>
      </dgm:prSet>
      <dgm:spPr/>
      <dgm:t>
        <a:bodyPr/>
        <a:lstStyle/>
        <a:p>
          <a:endParaRPr lang="en-US"/>
        </a:p>
      </dgm:t>
    </dgm:pt>
    <dgm:pt modelId="{ACBA4B11-09C8-4E4A-B2B5-232A967E4EF5}" type="pres">
      <dgm:prSet presAssocID="{90EEE68C-B0F1-4DE8-A86D-2D5BAE30EC79}" presName="node" presStyleLbl="node1" presStyleIdx="0" presStyleCnt="2">
        <dgm:presLayoutVars>
          <dgm:bulletEnabled val="1"/>
        </dgm:presLayoutVars>
      </dgm:prSet>
      <dgm:spPr/>
      <dgm:t>
        <a:bodyPr/>
        <a:lstStyle/>
        <a:p>
          <a:endParaRPr lang="en-US"/>
        </a:p>
      </dgm:t>
    </dgm:pt>
    <dgm:pt modelId="{1D54D2FE-A544-4B47-BFA6-0A64593927EC}" type="pres">
      <dgm:prSet presAssocID="{40D75942-6F1C-4CF9-9747-DAFED80A76EB}" presName="sibTrans" presStyleLbl="sibTrans2D1" presStyleIdx="0" presStyleCnt="2"/>
      <dgm:spPr/>
      <dgm:t>
        <a:bodyPr/>
        <a:lstStyle/>
        <a:p>
          <a:endParaRPr lang="en-US"/>
        </a:p>
      </dgm:t>
    </dgm:pt>
    <dgm:pt modelId="{CE971256-4500-4BEC-B0D0-1F5B200B3625}" type="pres">
      <dgm:prSet presAssocID="{40D75942-6F1C-4CF9-9747-DAFED80A76EB}" presName="connectorText" presStyleLbl="sibTrans2D1" presStyleIdx="0" presStyleCnt="2"/>
      <dgm:spPr/>
      <dgm:t>
        <a:bodyPr/>
        <a:lstStyle/>
        <a:p>
          <a:endParaRPr lang="en-US"/>
        </a:p>
      </dgm:t>
    </dgm:pt>
    <dgm:pt modelId="{B064E947-6E1F-4A86-B5D7-2AA54A08BDDD}" type="pres">
      <dgm:prSet presAssocID="{22368DAB-6A6A-404E-8D29-A793BAD4BF4C}" presName="node" presStyleLbl="node1" presStyleIdx="1" presStyleCnt="2">
        <dgm:presLayoutVars>
          <dgm:bulletEnabled val="1"/>
        </dgm:presLayoutVars>
      </dgm:prSet>
      <dgm:spPr/>
      <dgm:t>
        <a:bodyPr/>
        <a:lstStyle/>
        <a:p>
          <a:endParaRPr lang="en-US"/>
        </a:p>
      </dgm:t>
    </dgm:pt>
    <dgm:pt modelId="{66B8B872-79BA-413F-B692-CC29A33C2D4D}" type="pres">
      <dgm:prSet presAssocID="{CD68A538-72AE-47BD-BEAA-56594B6C67D3}" presName="sibTrans" presStyleLbl="sibTrans2D1" presStyleIdx="1" presStyleCnt="2"/>
      <dgm:spPr/>
      <dgm:t>
        <a:bodyPr/>
        <a:lstStyle/>
        <a:p>
          <a:endParaRPr lang="en-US"/>
        </a:p>
      </dgm:t>
    </dgm:pt>
    <dgm:pt modelId="{172642BF-C0A7-47DF-AA44-E9A36A3C1841}" type="pres">
      <dgm:prSet presAssocID="{CD68A538-72AE-47BD-BEAA-56594B6C67D3}" presName="connectorText" presStyleLbl="sibTrans2D1" presStyleIdx="1" presStyleCnt="2"/>
      <dgm:spPr/>
      <dgm:t>
        <a:bodyPr/>
        <a:lstStyle/>
        <a:p>
          <a:endParaRPr lang="en-US"/>
        </a:p>
      </dgm:t>
    </dgm:pt>
  </dgm:ptLst>
  <dgm:cxnLst>
    <dgm:cxn modelId="{DD05F4F2-92F3-4093-A2AE-C8AC28A12418}" srcId="{8F513627-3156-484E-8264-29A1B9089245}" destId="{90EEE68C-B0F1-4DE8-A86D-2D5BAE30EC79}" srcOrd="0" destOrd="0" parTransId="{A60D9550-411C-4957-B688-ACF8A21180C7}" sibTransId="{40D75942-6F1C-4CF9-9747-DAFED80A76EB}"/>
    <dgm:cxn modelId="{B3A088EA-B50D-4E01-9A6D-2C30DFFD2633}" type="presOf" srcId="{CD68A538-72AE-47BD-BEAA-56594B6C67D3}" destId="{66B8B872-79BA-413F-B692-CC29A33C2D4D}" srcOrd="0" destOrd="0" presId="urn:microsoft.com/office/officeart/2005/8/layout/cycle2"/>
    <dgm:cxn modelId="{3F773E19-E9FB-4C68-9BD6-24FEABD0235D}" type="presOf" srcId="{40D75942-6F1C-4CF9-9747-DAFED80A76EB}" destId="{1D54D2FE-A544-4B47-BFA6-0A64593927EC}" srcOrd="0" destOrd="0" presId="urn:microsoft.com/office/officeart/2005/8/layout/cycle2"/>
    <dgm:cxn modelId="{2CC61FBD-B81B-41FA-B38B-463189E51FEB}" type="presOf" srcId="{90EEE68C-B0F1-4DE8-A86D-2D5BAE30EC79}" destId="{ACBA4B11-09C8-4E4A-B2B5-232A967E4EF5}" srcOrd="0" destOrd="0" presId="urn:microsoft.com/office/officeart/2005/8/layout/cycle2"/>
    <dgm:cxn modelId="{BE6ADEB1-8485-476C-9850-2C93F6908C57}" type="presOf" srcId="{8F513627-3156-484E-8264-29A1B9089245}" destId="{1334C748-8E45-4C3F-A87E-B01780849F85}" srcOrd="0" destOrd="0" presId="urn:microsoft.com/office/officeart/2005/8/layout/cycle2"/>
    <dgm:cxn modelId="{B8683263-6592-4F91-8705-28F31CE25456}" srcId="{8F513627-3156-484E-8264-29A1B9089245}" destId="{22368DAB-6A6A-404E-8D29-A793BAD4BF4C}" srcOrd="1" destOrd="0" parTransId="{A7B2BB3D-DBDF-4022-9D51-FEB312882D3D}" sibTransId="{CD68A538-72AE-47BD-BEAA-56594B6C67D3}"/>
    <dgm:cxn modelId="{239791B1-8E9E-406B-809C-6552DBA20BCF}" type="presOf" srcId="{CD68A538-72AE-47BD-BEAA-56594B6C67D3}" destId="{172642BF-C0A7-47DF-AA44-E9A36A3C1841}" srcOrd="1" destOrd="0" presId="urn:microsoft.com/office/officeart/2005/8/layout/cycle2"/>
    <dgm:cxn modelId="{3D4FF03B-DBA1-4FD1-B7D4-28970A89FFD7}" type="presOf" srcId="{40D75942-6F1C-4CF9-9747-DAFED80A76EB}" destId="{CE971256-4500-4BEC-B0D0-1F5B200B3625}" srcOrd="1" destOrd="0" presId="urn:microsoft.com/office/officeart/2005/8/layout/cycle2"/>
    <dgm:cxn modelId="{3EE362B7-F788-4E35-90CA-B5D1422012BD}" type="presOf" srcId="{22368DAB-6A6A-404E-8D29-A793BAD4BF4C}" destId="{B064E947-6E1F-4A86-B5D7-2AA54A08BDDD}" srcOrd="0" destOrd="0" presId="urn:microsoft.com/office/officeart/2005/8/layout/cycle2"/>
    <dgm:cxn modelId="{34E231D6-E4FB-4C22-8762-C21113B228BA}" type="presParOf" srcId="{1334C748-8E45-4C3F-A87E-B01780849F85}" destId="{ACBA4B11-09C8-4E4A-B2B5-232A967E4EF5}" srcOrd="0" destOrd="0" presId="urn:microsoft.com/office/officeart/2005/8/layout/cycle2"/>
    <dgm:cxn modelId="{A417809F-994B-4E27-829E-03BA597DFAC6}" type="presParOf" srcId="{1334C748-8E45-4C3F-A87E-B01780849F85}" destId="{1D54D2FE-A544-4B47-BFA6-0A64593927EC}" srcOrd="1" destOrd="0" presId="urn:microsoft.com/office/officeart/2005/8/layout/cycle2"/>
    <dgm:cxn modelId="{8526E8FD-9B6F-425B-867D-85DD3F91DDB1}" type="presParOf" srcId="{1D54D2FE-A544-4B47-BFA6-0A64593927EC}" destId="{CE971256-4500-4BEC-B0D0-1F5B200B3625}" srcOrd="0" destOrd="0" presId="urn:microsoft.com/office/officeart/2005/8/layout/cycle2"/>
    <dgm:cxn modelId="{868B2DCC-FFFB-4012-86FC-A23466636A1E}" type="presParOf" srcId="{1334C748-8E45-4C3F-A87E-B01780849F85}" destId="{B064E947-6E1F-4A86-B5D7-2AA54A08BDDD}" srcOrd="2" destOrd="0" presId="urn:microsoft.com/office/officeart/2005/8/layout/cycle2"/>
    <dgm:cxn modelId="{05F11E2C-D525-4725-9396-A9B6C173FCC6}" type="presParOf" srcId="{1334C748-8E45-4C3F-A87E-B01780849F85}" destId="{66B8B872-79BA-413F-B692-CC29A33C2D4D}" srcOrd="3" destOrd="0" presId="urn:microsoft.com/office/officeart/2005/8/layout/cycle2"/>
    <dgm:cxn modelId="{B54CA8B9-5A1B-4FDB-99DB-231D3578E763}" type="presParOf" srcId="{66B8B872-79BA-413F-B692-CC29A33C2D4D}" destId="{172642BF-C0A7-47DF-AA44-E9A36A3C1841}"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CE72C-715E-492F-B6B9-CA83EB5B5A1C}">
      <dsp:nvSpPr>
        <dsp:cNvPr id="0" name=""/>
        <dsp:cNvSpPr/>
      </dsp:nvSpPr>
      <dsp:spPr>
        <a:xfrm>
          <a:off x="4188" y="944447"/>
          <a:ext cx="7857566" cy="73026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rtl="0">
            <a:lnSpc>
              <a:spcPct val="90000"/>
            </a:lnSpc>
            <a:spcBef>
              <a:spcPct val="0"/>
            </a:spcBef>
            <a:spcAft>
              <a:spcPct val="35000"/>
            </a:spcAft>
          </a:pPr>
          <a:r>
            <a:rPr lang="ar-OM" sz="4800" b="1" kern="1200" dirty="0" smtClean="0"/>
            <a:t>من خلال هذا الأصل نستطيع التعرف على القوى و العوامل ، و الظروف والتحديات التي واجهت المجتمع و التربية خلال حقب تاريخية متتالية.</a:t>
          </a:r>
          <a:endParaRPr lang="en-US" sz="4800" b="1" kern="1200" dirty="0"/>
        </a:p>
      </dsp:txBody>
      <dsp:txXfrm>
        <a:off x="4188" y="944447"/>
        <a:ext cx="7857566" cy="7302665"/>
      </dsp:txXfrm>
    </dsp:sp>
    <dsp:sp modelId="{3F4321EC-FFA9-490D-808F-37AE1157E155}">
      <dsp:nvSpPr>
        <dsp:cNvPr id="0" name=""/>
        <dsp:cNvSpPr/>
      </dsp:nvSpPr>
      <dsp:spPr>
        <a:xfrm>
          <a:off x="9511844" y="944447"/>
          <a:ext cx="7857566" cy="74678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rtl="0">
            <a:lnSpc>
              <a:spcPct val="90000"/>
            </a:lnSpc>
            <a:spcBef>
              <a:spcPct val="0"/>
            </a:spcBef>
            <a:spcAft>
              <a:spcPct val="35000"/>
            </a:spcAft>
          </a:pPr>
          <a:r>
            <a:rPr lang="ar-OM" sz="6500" kern="1200" dirty="0" smtClean="0"/>
            <a:t>الاصول التاريخية لها فوائد كبرى لأن بصمات الماضي تؤثر في مجريات الحاضر ،و تتحرك في واقعة  </a:t>
          </a:r>
        </a:p>
        <a:p>
          <a:pPr lvl="0" algn="ctr" defTabSz="2889250" rtl="0">
            <a:lnSpc>
              <a:spcPct val="90000"/>
            </a:lnSpc>
            <a:spcBef>
              <a:spcPct val="0"/>
            </a:spcBef>
            <a:spcAft>
              <a:spcPct val="35000"/>
            </a:spcAft>
          </a:pPr>
          <a:r>
            <a:rPr lang="ar-OM" sz="6500" kern="1200" dirty="0" smtClean="0"/>
            <a:t>لا ينقطع تأثيره الشعوري واللاشعوري على سلوك المجتمعات والأفراد.</a:t>
          </a:r>
          <a:endParaRPr lang="en-US" sz="6500" kern="1200" dirty="0"/>
        </a:p>
      </dsp:txBody>
      <dsp:txXfrm>
        <a:off x="9511844" y="944447"/>
        <a:ext cx="7857566" cy="74678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CB9BB-30D5-4F57-A138-CC2898A2CF94}">
      <dsp:nvSpPr>
        <dsp:cNvPr id="0" name=""/>
        <dsp:cNvSpPr/>
      </dsp:nvSpPr>
      <dsp:spPr>
        <a:xfrm>
          <a:off x="6262613" y="2780"/>
          <a:ext cx="3933973" cy="39339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lvl="0" algn="ctr" defTabSz="2755900" rtl="0">
            <a:lnSpc>
              <a:spcPct val="90000"/>
            </a:lnSpc>
            <a:spcBef>
              <a:spcPct val="0"/>
            </a:spcBef>
            <a:spcAft>
              <a:spcPct val="35000"/>
            </a:spcAft>
          </a:pPr>
          <a:r>
            <a:rPr lang="ar-OM" sz="6200" b="1" kern="1200" dirty="0" smtClean="0"/>
            <a:t>التربية في المجتمعات البدائية:</a:t>
          </a:r>
          <a:endParaRPr lang="en-US" sz="6200" b="1" kern="1200" dirty="0"/>
        </a:p>
      </dsp:txBody>
      <dsp:txXfrm>
        <a:off x="6838730" y="578897"/>
        <a:ext cx="2781739" cy="2781739"/>
      </dsp:txXfrm>
    </dsp:sp>
    <dsp:sp modelId="{568A6D64-323A-41DD-9516-DA2C55D71DF0}">
      <dsp:nvSpPr>
        <dsp:cNvPr id="0" name=""/>
        <dsp:cNvSpPr/>
      </dsp:nvSpPr>
      <dsp:spPr>
        <a:xfrm rot="3600000">
          <a:off x="9168784" y="3836522"/>
          <a:ext cx="1043732" cy="13277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0">
            <a:lnSpc>
              <a:spcPct val="90000"/>
            </a:lnSpc>
            <a:spcBef>
              <a:spcPct val="0"/>
            </a:spcBef>
            <a:spcAft>
              <a:spcPct val="35000"/>
            </a:spcAft>
          </a:pPr>
          <a:endParaRPr lang="en-US" sz="5000" kern="1200"/>
        </a:p>
      </dsp:txBody>
      <dsp:txXfrm>
        <a:off x="9247064" y="3966480"/>
        <a:ext cx="730612" cy="796630"/>
      </dsp:txXfrm>
    </dsp:sp>
    <dsp:sp modelId="{64B09522-72EA-44FC-8704-81DA65D50E96}">
      <dsp:nvSpPr>
        <dsp:cNvPr id="0" name=""/>
        <dsp:cNvSpPr/>
      </dsp:nvSpPr>
      <dsp:spPr>
        <a:xfrm>
          <a:off x="9214253" y="5115171"/>
          <a:ext cx="3933973" cy="39339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lvl="0" algn="ctr" defTabSz="2755900" rtl="0">
            <a:lnSpc>
              <a:spcPct val="90000"/>
            </a:lnSpc>
            <a:spcBef>
              <a:spcPct val="0"/>
            </a:spcBef>
            <a:spcAft>
              <a:spcPct val="35000"/>
            </a:spcAft>
          </a:pPr>
          <a:r>
            <a:rPr lang="ar-OM" sz="6200" b="1" kern="1200" dirty="0" smtClean="0"/>
            <a:t>التربية في العصور القديمة :</a:t>
          </a:r>
          <a:endParaRPr lang="en-US" sz="6200" b="1" kern="1200" dirty="0"/>
        </a:p>
      </dsp:txBody>
      <dsp:txXfrm>
        <a:off x="9790370" y="5691288"/>
        <a:ext cx="2781739" cy="2781739"/>
      </dsp:txXfrm>
    </dsp:sp>
    <dsp:sp modelId="{AD9ACEB1-5360-491B-BBC1-DB4B0743D8DF}">
      <dsp:nvSpPr>
        <dsp:cNvPr id="0" name=""/>
        <dsp:cNvSpPr/>
      </dsp:nvSpPr>
      <dsp:spPr>
        <a:xfrm rot="10800000">
          <a:off x="7737273" y="6418300"/>
          <a:ext cx="1043732" cy="13277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0">
            <a:lnSpc>
              <a:spcPct val="90000"/>
            </a:lnSpc>
            <a:spcBef>
              <a:spcPct val="0"/>
            </a:spcBef>
            <a:spcAft>
              <a:spcPct val="35000"/>
            </a:spcAft>
          </a:pPr>
          <a:endParaRPr lang="en-US" sz="5000" kern="1200"/>
        </a:p>
      </dsp:txBody>
      <dsp:txXfrm rot="10800000">
        <a:off x="8050393" y="6683843"/>
        <a:ext cx="730612" cy="796630"/>
      </dsp:txXfrm>
    </dsp:sp>
    <dsp:sp modelId="{7040FF1A-879C-450B-8A34-063A3404CA5C}">
      <dsp:nvSpPr>
        <dsp:cNvPr id="0" name=""/>
        <dsp:cNvSpPr/>
      </dsp:nvSpPr>
      <dsp:spPr>
        <a:xfrm>
          <a:off x="3310972" y="5115171"/>
          <a:ext cx="3933973" cy="39339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lvl="0" algn="ctr" defTabSz="2755900" rtl="0">
            <a:lnSpc>
              <a:spcPct val="90000"/>
            </a:lnSpc>
            <a:spcBef>
              <a:spcPct val="0"/>
            </a:spcBef>
            <a:spcAft>
              <a:spcPct val="35000"/>
            </a:spcAft>
          </a:pPr>
          <a:r>
            <a:rPr lang="ar-OM" sz="6200" b="1" kern="1200" dirty="0" smtClean="0"/>
            <a:t>التربية في العصور الوسطى :</a:t>
          </a:r>
          <a:endParaRPr lang="en-US" sz="6200" b="1" kern="1200" dirty="0"/>
        </a:p>
      </dsp:txBody>
      <dsp:txXfrm>
        <a:off x="3887089" y="5691288"/>
        <a:ext cx="2781739" cy="2781739"/>
      </dsp:txXfrm>
    </dsp:sp>
    <dsp:sp modelId="{C65049B5-4451-4C37-9ABD-831407E3FB05}">
      <dsp:nvSpPr>
        <dsp:cNvPr id="0" name=""/>
        <dsp:cNvSpPr/>
      </dsp:nvSpPr>
      <dsp:spPr>
        <a:xfrm rot="18000000">
          <a:off x="6217143" y="3887686"/>
          <a:ext cx="1043732" cy="13277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0">
            <a:lnSpc>
              <a:spcPct val="90000"/>
            </a:lnSpc>
            <a:spcBef>
              <a:spcPct val="0"/>
            </a:spcBef>
            <a:spcAft>
              <a:spcPct val="35000"/>
            </a:spcAft>
          </a:pPr>
          <a:endParaRPr lang="en-US" sz="5000" kern="1200"/>
        </a:p>
      </dsp:txBody>
      <dsp:txXfrm>
        <a:off x="6295423" y="4288814"/>
        <a:ext cx="730612" cy="7966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E860A0-A27A-46AA-A8B5-A61B2AD5C32C}">
      <dsp:nvSpPr>
        <dsp:cNvPr id="0" name=""/>
        <dsp:cNvSpPr/>
      </dsp:nvSpPr>
      <dsp:spPr>
        <a:xfrm>
          <a:off x="0" y="0"/>
          <a:ext cx="9051926" cy="905192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990BC6-4268-47E8-959D-A25E67D0BB7D}">
      <dsp:nvSpPr>
        <dsp:cNvPr id="0" name=""/>
        <dsp:cNvSpPr/>
      </dsp:nvSpPr>
      <dsp:spPr>
        <a:xfrm>
          <a:off x="4525963" y="0"/>
          <a:ext cx="11933237" cy="905192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lvl="0" algn="ctr" defTabSz="2400300" rtl="0">
            <a:lnSpc>
              <a:spcPct val="90000"/>
            </a:lnSpc>
            <a:spcBef>
              <a:spcPct val="0"/>
            </a:spcBef>
            <a:spcAft>
              <a:spcPct val="35000"/>
            </a:spcAft>
          </a:pPr>
          <a:r>
            <a:rPr lang="ar-OM" sz="5400" kern="1200" dirty="0" smtClean="0"/>
            <a:t>المجنمعات البدائية هي مجتمعات غير متحضرة تتصف بالتماسك و التعاون و التجانس و بالعزلة عن غيرها ،يشترك أفرادها بالمعرفة و الاهتمامات و الاتجاهات و الأفكار نفسها .</a:t>
          </a:r>
          <a:endParaRPr lang="en-US" sz="5400" kern="1200" dirty="0"/>
        </a:p>
      </dsp:txBody>
      <dsp:txXfrm>
        <a:off x="4525963" y="0"/>
        <a:ext cx="11933237" cy="90519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864A8-5276-4E4C-828B-4C04C2CBECC0}">
      <dsp:nvSpPr>
        <dsp:cNvPr id="0" name=""/>
        <dsp:cNvSpPr/>
      </dsp:nvSpPr>
      <dsp:spPr>
        <a:xfrm>
          <a:off x="4220362" y="513"/>
          <a:ext cx="1684871" cy="168487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0F72A1CE-C0B2-4502-AF5A-32F9E169BBA3}">
      <dsp:nvSpPr>
        <dsp:cNvPr id="0" name=""/>
        <dsp:cNvSpPr/>
      </dsp:nvSpPr>
      <dsp:spPr>
        <a:xfrm>
          <a:off x="5062797" y="513"/>
          <a:ext cx="8989404" cy="1684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0" bIns="50800" numCol="1" spcCol="1270" anchor="ctr" anchorCtr="0">
          <a:noAutofit/>
        </a:bodyPr>
        <a:lstStyle/>
        <a:p>
          <a:pPr lvl="0" algn="ctr" defTabSz="1778000" rtl="0">
            <a:lnSpc>
              <a:spcPct val="90000"/>
            </a:lnSpc>
            <a:spcBef>
              <a:spcPct val="0"/>
            </a:spcBef>
            <a:spcAft>
              <a:spcPct val="35000"/>
            </a:spcAft>
          </a:pPr>
          <a:r>
            <a:rPr lang="ar-OM" sz="4000" b="1" u="sng" kern="1200" dirty="0" smtClean="0"/>
            <a:t>و يمكن تلخيص خصائص التربية في المجتمعات البدائية في ما يلي:</a:t>
          </a:r>
          <a:endParaRPr lang="en-US" sz="4000" b="1" u="sng" kern="1200" dirty="0"/>
        </a:p>
      </dsp:txBody>
      <dsp:txXfrm>
        <a:off x="5062797" y="513"/>
        <a:ext cx="8989404" cy="1684871"/>
      </dsp:txXfrm>
    </dsp:sp>
    <dsp:sp modelId="{EDAA4255-D191-469F-B185-57D549CDCCDD}">
      <dsp:nvSpPr>
        <dsp:cNvPr id="0" name=""/>
        <dsp:cNvSpPr/>
      </dsp:nvSpPr>
      <dsp:spPr>
        <a:xfrm>
          <a:off x="4220362" y="1685384"/>
          <a:ext cx="1684871" cy="168487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C78A29D-CB66-4CE3-912D-E616A4B93B4F}">
      <dsp:nvSpPr>
        <dsp:cNvPr id="0" name=""/>
        <dsp:cNvSpPr/>
      </dsp:nvSpPr>
      <dsp:spPr>
        <a:xfrm>
          <a:off x="5062797" y="1685384"/>
          <a:ext cx="8989404" cy="1684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5880" rIns="0" bIns="55880" numCol="1" spcCol="1270" anchor="ctr" anchorCtr="0">
          <a:noAutofit/>
        </a:bodyPr>
        <a:lstStyle/>
        <a:p>
          <a:pPr lvl="0" algn="r" defTabSz="1955800" rtl="0">
            <a:lnSpc>
              <a:spcPct val="90000"/>
            </a:lnSpc>
            <a:spcBef>
              <a:spcPct val="0"/>
            </a:spcBef>
            <a:spcAft>
              <a:spcPct val="35000"/>
            </a:spcAft>
          </a:pPr>
          <a:r>
            <a:rPr lang="ar-OM" sz="4400" b="1" kern="1200" dirty="0" smtClean="0"/>
            <a:t>كانت متدرجة و مرحلية .</a:t>
          </a:r>
          <a:endParaRPr lang="en-US" sz="4400" b="1" kern="1200" dirty="0"/>
        </a:p>
      </dsp:txBody>
      <dsp:txXfrm>
        <a:off x="5062797" y="1685384"/>
        <a:ext cx="8989404" cy="1684871"/>
      </dsp:txXfrm>
    </dsp:sp>
    <dsp:sp modelId="{CD5B2B90-EEFD-4720-97E9-F38FE8F58B5B}">
      <dsp:nvSpPr>
        <dsp:cNvPr id="0" name=""/>
        <dsp:cNvSpPr/>
      </dsp:nvSpPr>
      <dsp:spPr>
        <a:xfrm>
          <a:off x="4220362" y="3370256"/>
          <a:ext cx="1684871" cy="168487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B3114EBA-50C9-48D6-8D58-172C2F304491}">
      <dsp:nvSpPr>
        <dsp:cNvPr id="0" name=""/>
        <dsp:cNvSpPr/>
      </dsp:nvSpPr>
      <dsp:spPr>
        <a:xfrm>
          <a:off x="5062797" y="3370256"/>
          <a:ext cx="8989404" cy="1684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0" bIns="50800" numCol="1" spcCol="1270" anchor="ctr" anchorCtr="0">
          <a:noAutofit/>
        </a:bodyPr>
        <a:lstStyle/>
        <a:p>
          <a:pPr lvl="0" algn="r" defTabSz="1778000" rtl="0">
            <a:lnSpc>
              <a:spcPct val="90000"/>
            </a:lnSpc>
            <a:spcBef>
              <a:spcPct val="0"/>
            </a:spcBef>
            <a:spcAft>
              <a:spcPct val="35000"/>
            </a:spcAft>
          </a:pPr>
          <a:r>
            <a:rPr lang="ar-OM" sz="4000" b="1" kern="1200" dirty="0" smtClean="0"/>
            <a:t>كانت تقوم على المحاكاة و التقليد .</a:t>
          </a:r>
          <a:endParaRPr lang="en-US" sz="4000" b="1" kern="1200" dirty="0"/>
        </a:p>
      </dsp:txBody>
      <dsp:txXfrm>
        <a:off x="5062797" y="3370256"/>
        <a:ext cx="8989404" cy="1684871"/>
      </dsp:txXfrm>
    </dsp:sp>
    <dsp:sp modelId="{CBF44513-7FC9-42C3-B6D0-47B343F6EC6E}">
      <dsp:nvSpPr>
        <dsp:cNvPr id="0" name=""/>
        <dsp:cNvSpPr/>
      </dsp:nvSpPr>
      <dsp:spPr>
        <a:xfrm>
          <a:off x="4220362" y="5055127"/>
          <a:ext cx="1684871" cy="168487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40EFD4D-5472-47B0-914A-847A4F44821A}">
      <dsp:nvSpPr>
        <dsp:cNvPr id="0" name=""/>
        <dsp:cNvSpPr/>
      </dsp:nvSpPr>
      <dsp:spPr>
        <a:xfrm>
          <a:off x="5062797" y="5055127"/>
          <a:ext cx="8989404" cy="1684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0" bIns="50800" numCol="1" spcCol="1270" anchor="ctr" anchorCtr="0">
          <a:noAutofit/>
        </a:bodyPr>
        <a:lstStyle/>
        <a:p>
          <a:pPr lvl="0" algn="r" defTabSz="1778000" rtl="0">
            <a:lnSpc>
              <a:spcPct val="90000"/>
            </a:lnSpc>
            <a:spcBef>
              <a:spcPct val="0"/>
            </a:spcBef>
            <a:spcAft>
              <a:spcPct val="35000"/>
            </a:spcAft>
          </a:pPr>
          <a:r>
            <a:rPr lang="ar-OM" sz="4000" b="1" kern="1200" dirty="0" smtClean="0"/>
            <a:t>قام المجتمع بكامله بالعملية التربوية نظرا لعدم وجود مؤسسات تربويه مسؤولة.</a:t>
          </a:r>
          <a:endParaRPr lang="en-US" sz="4000" b="1" kern="1200" dirty="0"/>
        </a:p>
      </dsp:txBody>
      <dsp:txXfrm>
        <a:off x="5062797" y="5055127"/>
        <a:ext cx="8989404" cy="1684871"/>
      </dsp:txXfrm>
    </dsp:sp>
    <dsp:sp modelId="{2750281C-A29C-47C5-A6EC-A1512E6963EB}">
      <dsp:nvSpPr>
        <dsp:cNvPr id="0" name=""/>
        <dsp:cNvSpPr/>
      </dsp:nvSpPr>
      <dsp:spPr>
        <a:xfrm>
          <a:off x="4220362" y="6739998"/>
          <a:ext cx="1684871" cy="168487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34D11EAD-2F1B-43F2-8B23-85DCB3B2FA3E}">
      <dsp:nvSpPr>
        <dsp:cNvPr id="0" name=""/>
        <dsp:cNvSpPr/>
      </dsp:nvSpPr>
      <dsp:spPr>
        <a:xfrm>
          <a:off x="5062797" y="6739998"/>
          <a:ext cx="8989404" cy="1684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0" bIns="50800" numCol="1" spcCol="1270" anchor="ctr" anchorCtr="0">
          <a:noAutofit/>
        </a:bodyPr>
        <a:lstStyle/>
        <a:p>
          <a:pPr lvl="0" algn="r" defTabSz="1778000" rtl="0">
            <a:lnSpc>
              <a:spcPct val="90000"/>
            </a:lnSpc>
            <a:spcBef>
              <a:spcPct val="0"/>
            </a:spcBef>
            <a:spcAft>
              <a:spcPct val="35000"/>
            </a:spcAft>
          </a:pPr>
          <a:r>
            <a:rPr lang="ar-OM" sz="4000" b="1" kern="1200" dirty="0" smtClean="0"/>
            <a:t>كان للتربية أسلوبان عمليا و نظريا :</a:t>
          </a:r>
          <a:endParaRPr lang="en-US" sz="4000" b="1" kern="1200" dirty="0"/>
        </a:p>
      </dsp:txBody>
      <dsp:txXfrm>
        <a:off x="5062797" y="6739998"/>
        <a:ext cx="8989404" cy="1684871"/>
      </dsp:txXfrm>
    </dsp:sp>
    <dsp:sp modelId="{3EA10957-FC86-404C-B013-F8CC272C58F3}">
      <dsp:nvSpPr>
        <dsp:cNvPr id="0" name=""/>
        <dsp:cNvSpPr/>
      </dsp:nvSpPr>
      <dsp:spPr>
        <a:xfrm>
          <a:off x="4220362" y="8424869"/>
          <a:ext cx="1684871" cy="168487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82E8A56-DF4C-476F-ADB0-DDE4C7F525C7}">
      <dsp:nvSpPr>
        <dsp:cNvPr id="0" name=""/>
        <dsp:cNvSpPr/>
      </dsp:nvSpPr>
      <dsp:spPr>
        <a:xfrm>
          <a:off x="5062797" y="8424869"/>
          <a:ext cx="8989404" cy="1684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0640" rIns="0" bIns="40640" numCol="1" spcCol="1270" anchor="ctr" anchorCtr="0">
          <a:noAutofit/>
        </a:bodyPr>
        <a:lstStyle/>
        <a:p>
          <a:pPr lvl="0" algn="r" defTabSz="1422400" rtl="0">
            <a:lnSpc>
              <a:spcPct val="90000"/>
            </a:lnSpc>
            <a:spcBef>
              <a:spcPct val="0"/>
            </a:spcBef>
            <a:spcAft>
              <a:spcPct val="35000"/>
            </a:spcAft>
          </a:pPr>
          <a:r>
            <a:rPr lang="ar-OM" sz="3200" b="1" kern="1200" dirty="0" smtClean="0"/>
            <a:t>فالجانب العملي يتعلق بتنمية الناحية الجسدية مثل المأكل و الملبس و المأوى ،و ببعض التدريبات المهنية البسيطة اللازمة للعيش. </a:t>
          </a:r>
          <a:endParaRPr lang="en-US" sz="3200" b="1" kern="1200" dirty="0"/>
        </a:p>
      </dsp:txBody>
      <dsp:txXfrm>
        <a:off x="5062797" y="8424869"/>
        <a:ext cx="8989404" cy="1684871"/>
      </dsp:txXfrm>
    </dsp:sp>
    <dsp:sp modelId="{EC36B4E3-D083-4DA3-A0CC-29E6625A76BD}">
      <dsp:nvSpPr>
        <dsp:cNvPr id="0" name=""/>
        <dsp:cNvSpPr/>
      </dsp:nvSpPr>
      <dsp:spPr>
        <a:xfrm>
          <a:off x="4220362" y="10109741"/>
          <a:ext cx="1684871" cy="168487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67B31375-6BDF-42AF-9CE9-30190CB2CDBA}">
      <dsp:nvSpPr>
        <dsp:cNvPr id="0" name=""/>
        <dsp:cNvSpPr/>
      </dsp:nvSpPr>
      <dsp:spPr>
        <a:xfrm>
          <a:off x="5062797" y="10109741"/>
          <a:ext cx="8989404" cy="1684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0" bIns="50800" numCol="1" spcCol="1270" anchor="ctr" anchorCtr="0">
          <a:noAutofit/>
        </a:bodyPr>
        <a:lstStyle/>
        <a:p>
          <a:pPr lvl="0" algn="l" defTabSz="1778000" rtl="0">
            <a:lnSpc>
              <a:spcPct val="90000"/>
            </a:lnSpc>
            <a:spcBef>
              <a:spcPct val="0"/>
            </a:spcBef>
            <a:spcAft>
              <a:spcPct val="35000"/>
            </a:spcAft>
          </a:pPr>
          <a:r>
            <a:rPr lang="ar-OM" sz="4000" kern="1200" dirty="0" smtClean="0"/>
            <a:t>والجانب النظري فيتعلق بأمور اقامة الحفلات والطقوس العقائدية</a:t>
          </a:r>
          <a:endParaRPr lang="en-US" sz="4000" kern="1200" dirty="0"/>
        </a:p>
      </dsp:txBody>
      <dsp:txXfrm>
        <a:off x="5062797" y="10109741"/>
        <a:ext cx="8989404" cy="16848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B099AA-8A81-4A34-ADD9-1DF98A0A3B79}">
      <dsp:nvSpPr>
        <dsp:cNvPr id="0" name=""/>
        <dsp:cNvSpPr/>
      </dsp:nvSpPr>
      <dsp:spPr>
        <a:xfrm>
          <a:off x="14466" y="1830372"/>
          <a:ext cx="4323754" cy="53911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ar-OM" sz="4800" b="1" u="none" kern="1200" dirty="0" smtClean="0">
              <a:solidFill>
                <a:srgbClr val="FFFF00"/>
              </a:solidFill>
            </a:rPr>
            <a:t>التربية الهندية:</a:t>
          </a:r>
          <a:endParaRPr lang="en-US" sz="4800" u="none" kern="1200" dirty="0">
            <a:solidFill>
              <a:srgbClr val="FFFF00"/>
            </a:solidFill>
          </a:endParaRPr>
        </a:p>
      </dsp:txBody>
      <dsp:txXfrm>
        <a:off x="141104" y="1957010"/>
        <a:ext cx="4070478" cy="5137905"/>
      </dsp:txXfrm>
    </dsp:sp>
    <dsp:sp modelId="{BD6DFC90-6667-4C64-BE7A-45AE0E8752C1}">
      <dsp:nvSpPr>
        <dsp:cNvPr id="0" name=""/>
        <dsp:cNvSpPr/>
      </dsp:nvSpPr>
      <dsp:spPr>
        <a:xfrm>
          <a:off x="4770596" y="3989817"/>
          <a:ext cx="916635" cy="10722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044700">
            <a:lnSpc>
              <a:spcPct val="90000"/>
            </a:lnSpc>
            <a:spcBef>
              <a:spcPct val="0"/>
            </a:spcBef>
            <a:spcAft>
              <a:spcPct val="35000"/>
            </a:spcAft>
          </a:pPr>
          <a:endParaRPr lang="en-US" sz="4600" kern="1200"/>
        </a:p>
      </dsp:txBody>
      <dsp:txXfrm>
        <a:off x="4770596" y="4204275"/>
        <a:ext cx="641645" cy="643375"/>
      </dsp:txXfrm>
    </dsp:sp>
    <dsp:sp modelId="{F6A3333E-7D43-4E0C-BEE6-EB36A1278F13}">
      <dsp:nvSpPr>
        <dsp:cNvPr id="0" name=""/>
        <dsp:cNvSpPr/>
      </dsp:nvSpPr>
      <dsp:spPr>
        <a:xfrm>
          <a:off x="6067722" y="123308"/>
          <a:ext cx="4323754" cy="88053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ar-OM" sz="3600" b="1" kern="1200" dirty="0" smtClean="0"/>
            <a:t>يذكر بعض المؤرخين أن أصل الشعب الهندي القديم يعود الى القبائل التي سكنت بلاد الهند الخصبة منذ أكثر من ثلاثة آلاف عام قبل الميلاد حيث تكونت حضارة متقدمة ذات علاقات تجارية مع مصر و بلاد ما بين النهرين (العراق).</a:t>
          </a:r>
          <a:endParaRPr lang="en-US" sz="3600" kern="1200" dirty="0"/>
        </a:p>
      </dsp:txBody>
      <dsp:txXfrm>
        <a:off x="6194360" y="249946"/>
        <a:ext cx="4070478" cy="8552033"/>
      </dsp:txXfrm>
    </dsp:sp>
    <dsp:sp modelId="{334DC99E-51A8-4541-A34D-FFF82544251D}">
      <dsp:nvSpPr>
        <dsp:cNvPr id="0" name=""/>
        <dsp:cNvSpPr/>
      </dsp:nvSpPr>
      <dsp:spPr>
        <a:xfrm>
          <a:off x="10823852" y="3989817"/>
          <a:ext cx="916635" cy="10722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044700">
            <a:lnSpc>
              <a:spcPct val="90000"/>
            </a:lnSpc>
            <a:spcBef>
              <a:spcPct val="0"/>
            </a:spcBef>
            <a:spcAft>
              <a:spcPct val="35000"/>
            </a:spcAft>
          </a:pPr>
          <a:endParaRPr lang="en-US" sz="4600" kern="1200"/>
        </a:p>
      </dsp:txBody>
      <dsp:txXfrm>
        <a:off x="10823852" y="4204275"/>
        <a:ext cx="641645" cy="643375"/>
      </dsp:txXfrm>
    </dsp:sp>
    <dsp:sp modelId="{74DBE277-1544-4B3B-A2D8-3C2E41BC9C89}">
      <dsp:nvSpPr>
        <dsp:cNvPr id="0" name=""/>
        <dsp:cNvSpPr/>
      </dsp:nvSpPr>
      <dsp:spPr>
        <a:xfrm>
          <a:off x="12120979" y="557379"/>
          <a:ext cx="4323754" cy="79371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ar-OM" sz="4800" b="1" kern="1200" dirty="0" smtClean="0"/>
            <a:t>أما من الناحية الاجتماعية فقد سيطرت الروح الطبقية على المجتمع الهندي.</a:t>
          </a:r>
          <a:endParaRPr lang="en-US" sz="4800" b="1" kern="1200" dirty="0"/>
        </a:p>
      </dsp:txBody>
      <dsp:txXfrm>
        <a:off x="12247617" y="684017"/>
        <a:ext cx="4070478" cy="76838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490059-9D1B-410C-88AE-E4405B0BDD1E}">
      <dsp:nvSpPr>
        <dsp:cNvPr id="0" name=""/>
        <dsp:cNvSpPr/>
      </dsp:nvSpPr>
      <dsp:spPr>
        <a:xfrm>
          <a:off x="0" y="3749040"/>
          <a:ext cx="17678400" cy="499872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225B44-C424-4533-9499-ABFDEFD363AB}">
      <dsp:nvSpPr>
        <dsp:cNvPr id="0" name=""/>
        <dsp:cNvSpPr/>
      </dsp:nvSpPr>
      <dsp:spPr>
        <a:xfrm>
          <a:off x="7963" y="0"/>
          <a:ext cx="3830032" cy="4998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376" tIns="341376" rIns="341376" bIns="341376" numCol="1" spcCol="1270" anchor="b" anchorCtr="0">
          <a:noAutofit/>
        </a:bodyPr>
        <a:lstStyle/>
        <a:p>
          <a:pPr lvl="0" algn="ctr" defTabSz="2133600" rtl="0">
            <a:lnSpc>
              <a:spcPct val="90000"/>
            </a:lnSpc>
            <a:spcBef>
              <a:spcPct val="0"/>
            </a:spcBef>
            <a:spcAft>
              <a:spcPct val="35000"/>
            </a:spcAft>
          </a:pPr>
          <a:r>
            <a:rPr lang="ar-OM" sz="4800" b="1" u="none" kern="1200" dirty="0" smtClean="0"/>
            <a:t>خصائص التربية الهندية القديمة :</a:t>
          </a:r>
          <a:endParaRPr lang="en-US" sz="4800" b="1" u="none" kern="1200" dirty="0"/>
        </a:p>
      </dsp:txBody>
      <dsp:txXfrm>
        <a:off x="7963" y="0"/>
        <a:ext cx="3830032" cy="4998720"/>
      </dsp:txXfrm>
    </dsp:sp>
    <dsp:sp modelId="{9A6105DC-DEDB-4E45-907C-150541B25E19}">
      <dsp:nvSpPr>
        <dsp:cNvPr id="0" name=""/>
        <dsp:cNvSpPr/>
      </dsp:nvSpPr>
      <dsp:spPr>
        <a:xfrm>
          <a:off x="1298139" y="5623560"/>
          <a:ext cx="1249680" cy="1249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714DF3-B2A7-48A7-B526-741E2CDE97BA}">
      <dsp:nvSpPr>
        <dsp:cNvPr id="0" name=""/>
        <dsp:cNvSpPr/>
      </dsp:nvSpPr>
      <dsp:spPr>
        <a:xfrm>
          <a:off x="4029496" y="7498080"/>
          <a:ext cx="3830032" cy="4998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480" tIns="284480" rIns="284480" bIns="284480" numCol="1" spcCol="1270" anchor="t" anchorCtr="0">
          <a:noAutofit/>
        </a:bodyPr>
        <a:lstStyle/>
        <a:p>
          <a:pPr lvl="0" algn="ctr" defTabSz="1778000" rtl="0">
            <a:lnSpc>
              <a:spcPct val="90000"/>
            </a:lnSpc>
            <a:spcBef>
              <a:spcPct val="0"/>
            </a:spcBef>
            <a:spcAft>
              <a:spcPct val="35000"/>
            </a:spcAft>
          </a:pPr>
          <a:r>
            <a:rPr lang="ar-OM" sz="4000" kern="1200" dirty="0" smtClean="0"/>
            <a:t>كان الكهنة هم من يتولى التربية ، حيث انعكس النظام الطبقي والديني على أهداف التربية في المجتمع الهندي القديم.</a:t>
          </a:r>
          <a:endParaRPr lang="en-US" sz="4000" kern="1200" dirty="0"/>
        </a:p>
      </dsp:txBody>
      <dsp:txXfrm>
        <a:off x="4029496" y="7498080"/>
        <a:ext cx="3830032" cy="4998720"/>
      </dsp:txXfrm>
    </dsp:sp>
    <dsp:sp modelId="{46DD4685-01F2-4AF0-B0CF-3B552CC016D8}">
      <dsp:nvSpPr>
        <dsp:cNvPr id="0" name=""/>
        <dsp:cNvSpPr/>
      </dsp:nvSpPr>
      <dsp:spPr>
        <a:xfrm>
          <a:off x="5319673" y="5623560"/>
          <a:ext cx="1249680" cy="1249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DD5008-4619-4BF8-A5B9-7A215F5F61AF}">
      <dsp:nvSpPr>
        <dsp:cNvPr id="0" name=""/>
        <dsp:cNvSpPr/>
      </dsp:nvSpPr>
      <dsp:spPr>
        <a:xfrm>
          <a:off x="8051030" y="0"/>
          <a:ext cx="3830032" cy="4998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480" tIns="284480" rIns="284480" bIns="284480" numCol="1" spcCol="1270" anchor="b" anchorCtr="0">
          <a:noAutofit/>
        </a:bodyPr>
        <a:lstStyle/>
        <a:p>
          <a:pPr lvl="0" algn="ctr" defTabSz="1778000" rtl="0">
            <a:lnSpc>
              <a:spcPct val="90000"/>
            </a:lnSpc>
            <a:spcBef>
              <a:spcPct val="0"/>
            </a:spcBef>
            <a:spcAft>
              <a:spcPct val="35000"/>
            </a:spcAft>
          </a:pPr>
          <a:r>
            <a:rPr lang="ar-OM" sz="4000" u="sng" kern="1200" dirty="0" smtClean="0"/>
            <a:t>تعد الفرد للحياة الآخرة المستقبلية أكثر من الحياة الدنيا و المحافظة على نظام الطبقات</a:t>
          </a:r>
          <a:r>
            <a:rPr lang="ar-OM" sz="4000" kern="1200" dirty="0" smtClean="0"/>
            <a:t>.</a:t>
          </a:r>
          <a:endParaRPr lang="en-US" sz="4000" kern="1200" dirty="0"/>
        </a:p>
      </dsp:txBody>
      <dsp:txXfrm>
        <a:off x="8051030" y="0"/>
        <a:ext cx="3830032" cy="4998720"/>
      </dsp:txXfrm>
    </dsp:sp>
    <dsp:sp modelId="{F8502B3B-5D7D-4B41-8F91-BA61B2C714DC}">
      <dsp:nvSpPr>
        <dsp:cNvPr id="0" name=""/>
        <dsp:cNvSpPr/>
      </dsp:nvSpPr>
      <dsp:spPr>
        <a:xfrm>
          <a:off x="9341206" y="5623560"/>
          <a:ext cx="1249680" cy="1249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B6EC13-61BE-4458-8C40-C422269FC0DA}">
      <dsp:nvSpPr>
        <dsp:cNvPr id="0" name=""/>
        <dsp:cNvSpPr/>
      </dsp:nvSpPr>
      <dsp:spPr>
        <a:xfrm>
          <a:off x="12072564" y="7498080"/>
          <a:ext cx="3830032" cy="4998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480" tIns="284480" rIns="284480" bIns="284480" numCol="1" spcCol="1270" anchor="t" anchorCtr="0">
          <a:noAutofit/>
        </a:bodyPr>
        <a:lstStyle/>
        <a:p>
          <a:pPr lvl="0" algn="ctr" defTabSz="1778000" rtl="0">
            <a:lnSpc>
              <a:spcPct val="90000"/>
            </a:lnSpc>
            <a:spcBef>
              <a:spcPct val="0"/>
            </a:spcBef>
            <a:spcAft>
              <a:spcPct val="35000"/>
            </a:spcAft>
          </a:pPr>
          <a:r>
            <a:rPr lang="ar-OM" sz="4000" u="sng" kern="1200" dirty="0" smtClean="0"/>
            <a:t>التعليم مجاني </a:t>
          </a:r>
          <a:r>
            <a:rPr lang="ar-OM" sz="4000" kern="1200" dirty="0" smtClean="0"/>
            <a:t>فلم تكن هناك نفقات أو رسوم دراسية مفروضة باعتبار ذلك مخالفة دينية.</a:t>
          </a:r>
          <a:endParaRPr lang="en-US" sz="4000" kern="1200" dirty="0"/>
        </a:p>
      </dsp:txBody>
      <dsp:txXfrm>
        <a:off x="12072564" y="7498080"/>
        <a:ext cx="3830032" cy="4998720"/>
      </dsp:txXfrm>
    </dsp:sp>
    <dsp:sp modelId="{993C2669-B0C6-4C28-812C-B4E10B5E9E29}">
      <dsp:nvSpPr>
        <dsp:cNvPr id="0" name=""/>
        <dsp:cNvSpPr/>
      </dsp:nvSpPr>
      <dsp:spPr>
        <a:xfrm>
          <a:off x="13362740" y="5623560"/>
          <a:ext cx="1249680" cy="1249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2DC9D-B82B-40B7-97EB-A549FFC5307E}">
      <dsp:nvSpPr>
        <dsp:cNvPr id="0" name=""/>
        <dsp:cNvSpPr/>
      </dsp:nvSpPr>
      <dsp:spPr>
        <a:xfrm>
          <a:off x="0" y="0"/>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1856C8-FDD4-4165-88AE-316119554B6C}">
      <dsp:nvSpPr>
        <dsp:cNvPr id="0" name=""/>
        <dsp:cNvSpPr/>
      </dsp:nvSpPr>
      <dsp:spPr>
        <a:xfrm>
          <a:off x="0" y="0"/>
          <a:ext cx="16459200" cy="293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460" tIns="251460" rIns="251460" bIns="251460" numCol="1" spcCol="1270" anchor="t" anchorCtr="0">
          <a:noAutofit/>
        </a:bodyPr>
        <a:lstStyle/>
        <a:p>
          <a:pPr lvl="0" algn="r" defTabSz="2933700" rtl="0">
            <a:lnSpc>
              <a:spcPct val="90000"/>
            </a:lnSpc>
            <a:spcBef>
              <a:spcPct val="0"/>
            </a:spcBef>
            <a:spcAft>
              <a:spcPct val="35000"/>
            </a:spcAft>
          </a:pPr>
          <a:r>
            <a:rPr lang="ar-OM" sz="6600" b="1" u="sng" kern="1200" dirty="0" smtClean="0">
              <a:solidFill>
                <a:srgbClr val="FF0000"/>
              </a:solidFill>
            </a:rPr>
            <a:t> التربية الصينية :</a:t>
          </a:r>
          <a:endParaRPr lang="en-US" sz="6600" b="1" u="sng" kern="1200" dirty="0">
            <a:solidFill>
              <a:srgbClr val="FF0000"/>
            </a:solidFill>
          </a:endParaRPr>
        </a:p>
      </dsp:txBody>
      <dsp:txXfrm>
        <a:off x="0" y="0"/>
        <a:ext cx="16459200" cy="2933699"/>
      </dsp:txXfrm>
    </dsp:sp>
    <dsp:sp modelId="{C4806945-DC53-46F3-8FA8-29E2AAD01938}">
      <dsp:nvSpPr>
        <dsp:cNvPr id="0" name=""/>
        <dsp:cNvSpPr/>
      </dsp:nvSpPr>
      <dsp:spPr>
        <a:xfrm>
          <a:off x="0" y="2933700"/>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B67472-69C0-41A6-8036-5F2D62194E49}">
      <dsp:nvSpPr>
        <dsp:cNvPr id="0" name=""/>
        <dsp:cNvSpPr/>
      </dsp:nvSpPr>
      <dsp:spPr>
        <a:xfrm>
          <a:off x="0" y="2933699"/>
          <a:ext cx="16459200" cy="293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lvl="0" algn="ctr" defTabSz="2133600" rtl="0">
            <a:lnSpc>
              <a:spcPct val="90000"/>
            </a:lnSpc>
            <a:spcBef>
              <a:spcPct val="0"/>
            </a:spcBef>
            <a:spcAft>
              <a:spcPct val="35000"/>
            </a:spcAft>
          </a:pPr>
          <a:r>
            <a:rPr lang="ar-OM" sz="4800" b="1" kern="1200" dirty="0" smtClean="0"/>
            <a:t>الصينيون هم أقدم الأمم التي عرفها التاريخ حضارة قديمة منذ القرن الثاني و العشرين قبل الميلاد.</a:t>
          </a:r>
          <a:endParaRPr lang="en-US" sz="4800" b="1" kern="1200" dirty="0"/>
        </a:p>
      </dsp:txBody>
      <dsp:txXfrm>
        <a:off x="0" y="2933699"/>
        <a:ext cx="16459200" cy="2933699"/>
      </dsp:txXfrm>
    </dsp:sp>
    <dsp:sp modelId="{8A5FC50C-F98D-4CD4-A87F-CA35EB18120B}">
      <dsp:nvSpPr>
        <dsp:cNvPr id="0" name=""/>
        <dsp:cNvSpPr/>
      </dsp:nvSpPr>
      <dsp:spPr>
        <a:xfrm>
          <a:off x="0" y="5867400"/>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C8E22E-0C64-463A-9AFB-43F49946252F}">
      <dsp:nvSpPr>
        <dsp:cNvPr id="0" name=""/>
        <dsp:cNvSpPr/>
      </dsp:nvSpPr>
      <dsp:spPr>
        <a:xfrm>
          <a:off x="0" y="5867399"/>
          <a:ext cx="16459200" cy="293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lvl="0" algn="ctr" defTabSz="1955800" rtl="0">
            <a:lnSpc>
              <a:spcPct val="90000"/>
            </a:lnSpc>
            <a:spcBef>
              <a:spcPct val="0"/>
            </a:spcBef>
            <a:spcAft>
              <a:spcPct val="35000"/>
            </a:spcAft>
          </a:pPr>
          <a:r>
            <a:rPr lang="ar-OM" sz="4400" b="1" kern="1200" dirty="0" smtClean="0"/>
            <a:t>واتصف الشعب الصيني منذ القدم بالمحافظة على التقاليد و الأعراف الى درجة التقديس.</a:t>
          </a:r>
          <a:endParaRPr lang="en-US" sz="4400" b="1" kern="1200" dirty="0"/>
        </a:p>
      </dsp:txBody>
      <dsp:txXfrm>
        <a:off x="0" y="5867399"/>
        <a:ext cx="16459200" cy="2933699"/>
      </dsp:txXfrm>
    </dsp:sp>
    <dsp:sp modelId="{25AA57C2-0B1E-4CE2-8830-8468FCBF6F1D}">
      <dsp:nvSpPr>
        <dsp:cNvPr id="0" name=""/>
        <dsp:cNvSpPr/>
      </dsp:nvSpPr>
      <dsp:spPr>
        <a:xfrm>
          <a:off x="0" y="8801099"/>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20F654-5523-4C56-B52F-C784A6CA647A}">
      <dsp:nvSpPr>
        <dsp:cNvPr id="0" name=""/>
        <dsp:cNvSpPr/>
      </dsp:nvSpPr>
      <dsp:spPr>
        <a:xfrm>
          <a:off x="0" y="8801099"/>
          <a:ext cx="16459200" cy="2933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ctr" defTabSz="1778000" rtl="0">
            <a:lnSpc>
              <a:spcPct val="90000"/>
            </a:lnSpc>
            <a:spcBef>
              <a:spcPct val="0"/>
            </a:spcBef>
            <a:spcAft>
              <a:spcPct val="35000"/>
            </a:spcAft>
          </a:pPr>
          <a:r>
            <a:rPr lang="ar-OM" sz="4000" b="1" kern="1200" dirty="0" smtClean="0"/>
            <a:t>و كانت الغاية من التربية و التي تنسجم مع فلسفة كونفوشيوس ضرورة </a:t>
          </a:r>
          <a:r>
            <a:rPr lang="ar-OM" sz="4000" b="1" u="sng" kern="1200" dirty="0" smtClean="0"/>
            <a:t>تعريف الفرد بسلوك طريق الواجب الذي هو الطريق الطبيعي أو النظام الطبيعي والذي هو من نعم الآلهة أو السماء</a:t>
          </a:r>
          <a:endParaRPr lang="en-US" sz="4000" b="1" kern="1200" dirty="0"/>
        </a:p>
      </dsp:txBody>
      <dsp:txXfrm>
        <a:off x="0" y="8801099"/>
        <a:ext cx="16459200" cy="29336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82B9C-0113-49A9-B087-C7040C461CB6}">
      <dsp:nvSpPr>
        <dsp:cNvPr id="0" name=""/>
        <dsp:cNvSpPr/>
      </dsp:nvSpPr>
      <dsp:spPr>
        <a:xfrm>
          <a:off x="0" y="1082039"/>
          <a:ext cx="9875520" cy="987552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214BF4-B543-4671-B314-17844B0B2E83}">
      <dsp:nvSpPr>
        <dsp:cNvPr id="0" name=""/>
        <dsp:cNvSpPr/>
      </dsp:nvSpPr>
      <dsp:spPr>
        <a:xfrm>
          <a:off x="4937760" y="1082039"/>
          <a:ext cx="11521439" cy="987552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ar-OM" sz="4800" b="1" u="sng" kern="1200" dirty="0" smtClean="0">
              <a:solidFill>
                <a:srgbClr val="FF0000"/>
              </a:solidFill>
            </a:rPr>
            <a:t>التربية البابلية والآشورية:</a:t>
          </a:r>
          <a:endParaRPr lang="en-US" sz="4800" b="1" u="sng" kern="1200" dirty="0">
            <a:solidFill>
              <a:srgbClr val="FF0000"/>
            </a:solidFill>
          </a:endParaRPr>
        </a:p>
      </dsp:txBody>
      <dsp:txXfrm>
        <a:off x="4937760" y="1082039"/>
        <a:ext cx="11521439" cy="2098547"/>
      </dsp:txXfrm>
    </dsp:sp>
    <dsp:sp modelId="{800CB139-A2DB-4290-AF75-4F547BD6D741}">
      <dsp:nvSpPr>
        <dsp:cNvPr id="0" name=""/>
        <dsp:cNvSpPr/>
      </dsp:nvSpPr>
      <dsp:spPr>
        <a:xfrm>
          <a:off x="1296161" y="3180587"/>
          <a:ext cx="7283196" cy="728319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FB830A-8960-4577-8A82-555D14B19D69}">
      <dsp:nvSpPr>
        <dsp:cNvPr id="0" name=""/>
        <dsp:cNvSpPr/>
      </dsp:nvSpPr>
      <dsp:spPr>
        <a:xfrm>
          <a:off x="4937760" y="3180587"/>
          <a:ext cx="11521439" cy="728319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ar-OM" sz="4000" b="1" kern="1200" dirty="0" smtClean="0"/>
            <a:t>البابليون هم فرع من القبائل العربية التي هاجرت من الجزيرة العربية الى بلاد الشام و العراق حيث سكنوا بابل أي جنوب العراق و كونوا دولة بابل القديمة و استمرت حتى مجيء حمورابي. </a:t>
          </a:r>
          <a:endParaRPr lang="en-US" sz="4000" b="1" kern="1200" dirty="0"/>
        </a:p>
      </dsp:txBody>
      <dsp:txXfrm>
        <a:off x="4937760" y="3180587"/>
        <a:ext cx="11521439" cy="2098548"/>
      </dsp:txXfrm>
    </dsp:sp>
    <dsp:sp modelId="{5CA50805-6A75-4790-A6F4-7B6101271878}">
      <dsp:nvSpPr>
        <dsp:cNvPr id="0" name=""/>
        <dsp:cNvSpPr/>
      </dsp:nvSpPr>
      <dsp:spPr>
        <a:xfrm>
          <a:off x="2592324" y="5279135"/>
          <a:ext cx="4690872" cy="469087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018CE9-67EB-4E96-B8D0-D08CAF9486D1}">
      <dsp:nvSpPr>
        <dsp:cNvPr id="0" name=""/>
        <dsp:cNvSpPr/>
      </dsp:nvSpPr>
      <dsp:spPr>
        <a:xfrm>
          <a:off x="4937760" y="5279135"/>
          <a:ext cx="11521439" cy="469087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ar-OM" sz="4800" b="1" kern="1200" dirty="0" smtClean="0"/>
            <a:t> الآشوريون فقد سكنوا شمال العراق أي الجزء العلوي من حوض دجلة و الفرات.</a:t>
          </a:r>
        </a:p>
        <a:p>
          <a:pPr lvl="0" algn="ctr" defTabSz="2133600" rtl="0">
            <a:lnSpc>
              <a:spcPct val="90000"/>
            </a:lnSpc>
            <a:spcBef>
              <a:spcPct val="0"/>
            </a:spcBef>
            <a:spcAft>
              <a:spcPct val="35000"/>
            </a:spcAft>
          </a:pPr>
          <a:endParaRPr lang="en-US" sz="4800" b="1" kern="1200" dirty="0"/>
        </a:p>
      </dsp:txBody>
      <dsp:txXfrm>
        <a:off x="4937760" y="5279135"/>
        <a:ext cx="11521439" cy="2098548"/>
      </dsp:txXfrm>
    </dsp:sp>
    <dsp:sp modelId="{E4F6F8C6-324D-48FD-8D53-BF1692E9D821}">
      <dsp:nvSpPr>
        <dsp:cNvPr id="0" name=""/>
        <dsp:cNvSpPr/>
      </dsp:nvSpPr>
      <dsp:spPr>
        <a:xfrm>
          <a:off x="3888486" y="7377683"/>
          <a:ext cx="2098548" cy="209854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4B9344-D92D-4D4D-AC8F-6FB335A66D3D}">
      <dsp:nvSpPr>
        <dsp:cNvPr id="0" name=""/>
        <dsp:cNvSpPr/>
      </dsp:nvSpPr>
      <dsp:spPr>
        <a:xfrm>
          <a:off x="4937760" y="7377683"/>
          <a:ext cx="11521439" cy="209854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ar-OM" sz="3600" b="1" kern="1200" dirty="0" smtClean="0"/>
            <a:t>أما التربية عند البابليين و الآشوريين فقد </a:t>
          </a:r>
          <a:r>
            <a:rPr lang="ar-OM" sz="3600" b="1" u="sng" kern="1200" dirty="0" smtClean="0"/>
            <a:t>وصلت الى مستوى جيد من الرقي نتيجة الحضارة التي أقاموها </a:t>
          </a:r>
        </a:p>
        <a:p>
          <a:pPr lvl="0" algn="ctr" defTabSz="1600200" rtl="0">
            <a:lnSpc>
              <a:spcPct val="90000"/>
            </a:lnSpc>
            <a:spcBef>
              <a:spcPct val="0"/>
            </a:spcBef>
            <a:spcAft>
              <a:spcPct val="35000"/>
            </a:spcAft>
          </a:pPr>
          <a:r>
            <a:rPr lang="ar-OM" sz="3600" b="1" u="sng" kern="1200" dirty="0" smtClean="0"/>
            <a:t>فقد عرفوا المدارس و منها مدرسة كيشر مدرسة بابل و مدرسة بورسيا و غيرها.</a:t>
          </a:r>
        </a:p>
        <a:p>
          <a:pPr lvl="0" algn="ctr" defTabSz="1600200" rtl="0">
            <a:lnSpc>
              <a:spcPct val="90000"/>
            </a:lnSpc>
            <a:spcBef>
              <a:spcPct val="0"/>
            </a:spcBef>
            <a:spcAft>
              <a:spcPct val="35000"/>
            </a:spcAft>
          </a:pPr>
          <a:r>
            <a:rPr lang="ar-OM" sz="3600" b="1" u="sng" kern="1200" dirty="0" smtClean="0"/>
            <a:t>و قد عرفوا جداول الضرب و جداول الألفاظ و الأرقام الرياضية و التاريخية</a:t>
          </a:r>
        </a:p>
        <a:p>
          <a:pPr lvl="0" algn="ctr" defTabSz="1600200" rtl="0">
            <a:lnSpc>
              <a:spcPct val="90000"/>
            </a:lnSpc>
            <a:spcBef>
              <a:spcPct val="0"/>
            </a:spcBef>
            <a:spcAft>
              <a:spcPct val="35000"/>
            </a:spcAft>
          </a:pPr>
          <a:r>
            <a:rPr lang="ar-OM" sz="3600" b="1" u="sng" kern="1200" dirty="0" smtClean="0"/>
            <a:t> و عرفوا الأدعية و التعاويز.</a:t>
          </a:r>
          <a:endParaRPr lang="en-US" sz="3600" b="1" u="sng" kern="1200" dirty="0"/>
        </a:p>
      </dsp:txBody>
      <dsp:txXfrm>
        <a:off x="4937760" y="7377683"/>
        <a:ext cx="11521439" cy="20985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4A4E8-64BB-461A-B7A5-B6250C013980}">
      <dsp:nvSpPr>
        <dsp:cNvPr id="0" name=""/>
        <dsp:cNvSpPr/>
      </dsp:nvSpPr>
      <dsp:spPr>
        <a:xfrm>
          <a:off x="1234439" y="0"/>
          <a:ext cx="13990320" cy="111855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E5DBBC-A32B-433F-92FF-921667254594}">
      <dsp:nvSpPr>
        <dsp:cNvPr id="0" name=""/>
        <dsp:cNvSpPr/>
      </dsp:nvSpPr>
      <dsp:spPr>
        <a:xfrm>
          <a:off x="904" y="3355657"/>
          <a:ext cx="5051278" cy="44742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0">
            <a:lnSpc>
              <a:spcPct val="90000"/>
            </a:lnSpc>
            <a:spcBef>
              <a:spcPct val="0"/>
            </a:spcBef>
            <a:spcAft>
              <a:spcPct val="35000"/>
            </a:spcAft>
          </a:pPr>
          <a:r>
            <a:rPr lang="ar-OM" sz="6000" b="1" kern="1200" dirty="0" smtClean="0">
              <a:solidFill>
                <a:schemeClr val="bg1"/>
              </a:solidFill>
            </a:rPr>
            <a:t>التربية </a:t>
          </a:r>
          <a:r>
            <a:rPr lang="ar-OM" sz="6000" b="1" u="sng" kern="1200" dirty="0" smtClean="0">
              <a:solidFill>
                <a:schemeClr val="bg1"/>
              </a:solidFill>
            </a:rPr>
            <a:t>العبرانية</a:t>
          </a:r>
          <a:r>
            <a:rPr lang="ar-OM" sz="6000" b="1" kern="1200" dirty="0" smtClean="0">
              <a:solidFill>
                <a:schemeClr val="bg1"/>
              </a:solidFill>
            </a:rPr>
            <a:t>:</a:t>
          </a:r>
          <a:endParaRPr lang="en-US" sz="6000" b="1" kern="1200" dirty="0">
            <a:solidFill>
              <a:schemeClr val="bg1"/>
            </a:solidFill>
          </a:endParaRPr>
        </a:p>
      </dsp:txBody>
      <dsp:txXfrm>
        <a:off x="219317" y="3574070"/>
        <a:ext cx="4614452" cy="4037384"/>
      </dsp:txXfrm>
    </dsp:sp>
    <dsp:sp modelId="{A0FAA504-66A6-4613-BB62-30240E2AB1BF}">
      <dsp:nvSpPr>
        <dsp:cNvPr id="0" name=""/>
        <dsp:cNvSpPr/>
      </dsp:nvSpPr>
      <dsp:spPr>
        <a:xfrm>
          <a:off x="5703960" y="451179"/>
          <a:ext cx="5051278" cy="102831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ان العبرانيين ليسوا شعبا واحدا ذا صفة جنسية واحدة </a:t>
          </a:r>
        </a:p>
        <a:p>
          <a:pPr lvl="0" algn="ctr" defTabSz="1066800" rtl="0">
            <a:lnSpc>
              <a:spcPct val="90000"/>
            </a:lnSpc>
            <a:spcBef>
              <a:spcPct val="0"/>
            </a:spcBef>
            <a:spcAft>
              <a:spcPct val="35000"/>
            </a:spcAft>
          </a:pPr>
          <a:endParaRPr lang="ar-OM" sz="2400" b="1" kern="1200" dirty="0" smtClean="0"/>
        </a:p>
        <a:p>
          <a:pPr lvl="0" algn="ctr" defTabSz="1066800" rtl="0">
            <a:lnSpc>
              <a:spcPct val="90000"/>
            </a:lnSpc>
            <a:spcBef>
              <a:spcPct val="0"/>
            </a:spcBef>
            <a:spcAft>
              <a:spcPct val="35000"/>
            </a:spcAft>
          </a:pPr>
          <a:r>
            <a:rPr lang="ar-OM" sz="2400" b="1" kern="1200" dirty="0" smtClean="0"/>
            <a:t>فهم جماعات عبروا فلسطين من الجهة الجنوبية</a:t>
          </a:r>
        </a:p>
        <a:p>
          <a:pPr lvl="0" algn="ctr" defTabSz="1066800" rtl="0">
            <a:lnSpc>
              <a:spcPct val="90000"/>
            </a:lnSpc>
            <a:spcBef>
              <a:spcPct val="0"/>
            </a:spcBef>
            <a:spcAft>
              <a:spcPct val="35000"/>
            </a:spcAft>
          </a:pPr>
          <a:endParaRPr lang="ar-OM" sz="2400" b="1" kern="1200" dirty="0" smtClean="0"/>
        </a:p>
        <a:p>
          <a:pPr lvl="0" algn="ctr" defTabSz="1066800" rtl="0">
            <a:lnSpc>
              <a:spcPct val="90000"/>
            </a:lnSpc>
            <a:spcBef>
              <a:spcPct val="0"/>
            </a:spcBef>
            <a:spcAft>
              <a:spcPct val="35000"/>
            </a:spcAft>
          </a:pPr>
          <a:r>
            <a:rPr lang="ar-OM" sz="2400" b="1" kern="1200" dirty="0" smtClean="0"/>
            <a:t>و من هنا أطلق عليهم اسم العبرانيون أي يعبرون أو يأتون من الجانب الآخر.</a:t>
          </a:r>
          <a:endParaRPr lang="en-US" sz="2400" b="1" kern="1200" dirty="0"/>
        </a:p>
      </dsp:txBody>
      <dsp:txXfrm>
        <a:off x="5950543" y="697762"/>
        <a:ext cx="4558112" cy="9790001"/>
      </dsp:txXfrm>
    </dsp:sp>
    <dsp:sp modelId="{3DF16573-5D5C-4C07-A0CB-7A00C8085C50}">
      <dsp:nvSpPr>
        <dsp:cNvPr id="0" name=""/>
        <dsp:cNvSpPr/>
      </dsp:nvSpPr>
      <dsp:spPr>
        <a:xfrm>
          <a:off x="11407017" y="3355657"/>
          <a:ext cx="5051278" cy="44742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rtl="0">
            <a:lnSpc>
              <a:spcPct val="90000"/>
            </a:lnSpc>
            <a:spcBef>
              <a:spcPct val="0"/>
            </a:spcBef>
            <a:spcAft>
              <a:spcPct val="35000"/>
            </a:spcAft>
          </a:pPr>
          <a:r>
            <a:rPr lang="ar-OM" sz="5300" b="1" kern="1200" dirty="0" smtClean="0"/>
            <a:t>أما التربية </a:t>
          </a:r>
          <a:r>
            <a:rPr lang="ar-OM" sz="5300" b="1" u="sng" kern="1200" dirty="0" smtClean="0"/>
            <a:t>لديهم فقد كان يعول عليها كثيرا للمحافظة على عاداتهم و تقاليدهم </a:t>
          </a:r>
          <a:r>
            <a:rPr lang="ar-OM" sz="5300" b="1" kern="1200" dirty="0" smtClean="0"/>
            <a:t>.</a:t>
          </a:r>
          <a:endParaRPr lang="en-US" sz="5300" b="1" kern="1200" dirty="0"/>
        </a:p>
      </dsp:txBody>
      <dsp:txXfrm>
        <a:off x="11625430" y="3574070"/>
        <a:ext cx="4614452" cy="40373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64F210-3369-4E6C-8585-BC911A4E107E}">
      <dsp:nvSpPr>
        <dsp:cNvPr id="0" name=""/>
        <dsp:cNvSpPr/>
      </dsp:nvSpPr>
      <dsp:spPr>
        <a:xfrm>
          <a:off x="6092806" y="6027"/>
          <a:ext cx="4273587" cy="39781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2400300" rtl="0">
            <a:lnSpc>
              <a:spcPct val="90000"/>
            </a:lnSpc>
            <a:spcBef>
              <a:spcPct val="0"/>
            </a:spcBef>
            <a:spcAft>
              <a:spcPct val="35000"/>
            </a:spcAft>
          </a:pPr>
          <a:r>
            <a:rPr lang="ar-OM" sz="5400" b="1" u="sng" kern="1200" dirty="0" smtClean="0">
              <a:solidFill>
                <a:schemeClr val="bg1"/>
              </a:solidFill>
            </a:rPr>
            <a:t>التربية</a:t>
          </a:r>
          <a:r>
            <a:rPr lang="ar-OM" sz="5400" b="1" kern="1200" dirty="0" smtClean="0">
              <a:solidFill>
                <a:srgbClr val="FF0000"/>
              </a:solidFill>
            </a:rPr>
            <a:t> </a:t>
          </a:r>
          <a:r>
            <a:rPr lang="ar-OM" sz="6000" b="1" u="sng" kern="1200" dirty="0" smtClean="0">
              <a:solidFill>
                <a:schemeClr val="bg1"/>
              </a:solidFill>
            </a:rPr>
            <a:t>الفارسية</a:t>
          </a:r>
          <a:r>
            <a:rPr lang="ar-OM" sz="5400" b="1" kern="1200" dirty="0" smtClean="0">
              <a:solidFill>
                <a:srgbClr val="FF0000"/>
              </a:solidFill>
            </a:rPr>
            <a:t>:</a:t>
          </a:r>
          <a:endParaRPr lang="en-US" sz="5400" b="1" kern="1200" dirty="0">
            <a:solidFill>
              <a:srgbClr val="FF0000"/>
            </a:solidFill>
          </a:endParaRPr>
        </a:p>
      </dsp:txBody>
      <dsp:txXfrm>
        <a:off x="6092806" y="6027"/>
        <a:ext cx="4273587" cy="3978175"/>
      </dsp:txXfrm>
    </dsp:sp>
    <dsp:sp modelId="{0B976FFE-0088-4321-9A60-1868FA7B3778}">
      <dsp:nvSpPr>
        <dsp:cNvPr id="0" name=""/>
        <dsp:cNvSpPr/>
      </dsp:nvSpPr>
      <dsp:spPr>
        <a:xfrm>
          <a:off x="0" y="4183112"/>
          <a:ext cx="16459200" cy="39781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104140" rIns="104140" bIns="104140" numCol="1" spcCol="1270" anchor="ctr" anchorCtr="0">
          <a:noAutofit/>
        </a:bodyPr>
        <a:lstStyle/>
        <a:p>
          <a:pPr lvl="0" algn="ctr" defTabSz="1822450" rtl="0">
            <a:lnSpc>
              <a:spcPct val="90000"/>
            </a:lnSpc>
            <a:spcBef>
              <a:spcPct val="0"/>
            </a:spcBef>
            <a:spcAft>
              <a:spcPct val="35000"/>
            </a:spcAft>
          </a:pPr>
          <a:r>
            <a:rPr lang="ar-OM" sz="4100" b="1" kern="1200" dirty="0" smtClean="0"/>
            <a:t>أهل فارس فرع من الشعوب الآرية الذين استقروا شرقي نهر دجلة بين بحر قزوين شمالا و الخليج العربي جنوبا في ما يسمى بلاد فارس.</a:t>
          </a:r>
        </a:p>
        <a:p>
          <a:pPr lvl="0" algn="ctr" defTabSz="1822450" rtl="0">
            <a:lnSpc>
              <a:spcPct val="90000"/>
            </a:lnSpc>
            <a:spcBef>
              <a:spcPct val="0"/>
            </a:spcBef>
            <a:spcAft>
              <a:spcPct val="35000"/>
            </a:spcAft>
          </a:pPr>
          <a:r>
            <a:rPr lang="ar-OM" sz="4100" b="1" kern="1200" dirty="0" smtClean="0"/>
            <a:t>كان للفرس دين خاص بهم قام في البداية على عبادة الظواهر الطبيعية و النجوم و الكواكب حتى جاء زرادش بمبادئه التي تؤمن بوجود روحين متعارضين:روح الخير ز روح الشر.</a:t>
          </a:r>
        </a:p>
        <a:p>
          <a:pPr lvl="0" algn="ctr" defTabSz="1822450" rtl="0">
            <a:lnSpc>
              <a:spcPct val="90000"/>
            </a:lnSpc>
            <a:spcBef>
              <a:spcPct val="0"/>
            </a:spcBef>
            <a:spcAft>
              <a:spcPct val="35000"/>
            </a:spcAft>
          </a:pPr>
          <a:r>
            <a:rPr lang="ar-OM" sz="4100" b="1" kern="1200" dirty="0" smtClean="0"/>
            <a:t>و قد آمنوا بكثير من الفضائل كالصدق و الاحسان و حسن الضيافة.و آمنوا كذلك بالثواب و العقاب و الحساب في الآخرة.</a:t>
          </a:r>
          <a:endParaRPr lang="en-US" sz="4100" b="1" kern="1200" dirty="0"/>
        </a:p>
      </dsp:txBody>
      <dsp:txXfrm>
        <a:off x="0" y="4183112"/>
        <a:ext cx="16459200" cy="3978175"/>
      </dsp:txXfrm>
    </dsp:sp>
    <dsp:sp modelId="{93C97FF3-203B-484D-A794-039A93A001E6}">
      <dsp:nvSpPr>
        <dsp:cNvPr id="0" name=""/>
        <dsp:cNvSpPr/>
      </dsp:nvSpPr>
      <dsp:spPr>
        <a:xfrm>
          <a:off x="2152237" y="8360196"/>
          <a:ext cx="12154725" cy="39781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104140" rIns="104140" bIns="104140" numCol="1" spcCol="1270" anchor="ctr" anchorCtr="0">
          <a:noAutofit/>
        </a:bodyPr>
        <a:lstStyle/>
        <a:p>
          <a:pPr lvl="0" algn="ctr" defTabSz="1822450" rtl="0">
            <a:lnSpc>
              <a:spcPct val="90000"/>
            </a:lnSpc>
            <a:spcBef>
              <a:spcPct val="0"/>
            </a:spcBef>
            <a:spcAft>
              <a:spcPct val="35000"/>
            </a:spcAft>
          </a:pPr>
          <a:r>
            <a:rPr lang="ar-OM" sz="4100" b="1" kern="1200" dirty="0" smtClean="0"/>
            <a:t>وبالنسبة للتربية الفارسية فكانت </a:t>
          </a:r>
          <a:r>
            <a:rPr lang="ar-OM" sz="4100" b="1" u="sng" kern="1200" dirty="0" smtClean="0"/>
            <a:t>تبدأ بالأسرة حيث للأب السلطة المطلقة الذي كان همه تدريب أبنائه على الفضيلة كقول الحق والطاعة و العدل و الشجاعة و السهر على صحتهم ليجعل منهم خداما صالحين للدولة.</a:t>
          </a:r>
        </a:p>
        <a:p>
          <a:pPr lvl="0" algn="ctr" defTabSz="1822450" rtl="0">
            <a:lnSpc>
              <a:spcPct val="90000"/>
            </a:lnSpc>
            <a:spcBef>
              <a:spcPct val="0"/>
            </a:spcBef>
            <a:spcAft>
              <a:spcPct val="35000"/>
            </a:spcAft>
          </a:pPr>
          <a:r>
            <a:rPr lang="ar-OM" sz="4100" b="1" u="sng" kern="1200" dirty="0" smtClean="0"/>
            <a:t>و بعد سن الخامسة عشر ينخرط في التربية العسكرية</a:t>
          </a:r>
          <a:r>
            <a:rPr lang="ar-OM" sz="4100" b="1" kern="1200" dirty="0" smtClean="0"/>
            <a:t> التي تهدف الى خدمة الوطن و الدولة ،و يستمر حتى سن الخامسة و العشرين حيث يصبح بعدها جاهزا للانخراط في الجندية و المشاركة في الحروب.</a:t>
          </a:r>
          <a:endParaRPr lang="en-US" sz="4100" b="1" kern="1200" dirty="0"/>
        </a:p>
      </dsp:txBody>
      <dsp:txXfrm>
        <a:off x="2152237" y="8360196"/>
        <a:ext cx="12154725" cy="397817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47BB7-A1C2-4F0C-AB1F-E7504B533FD6}">
      <dsp:nvSpPr>
        <dsp:cNvPr id="0" name=""/>
        <dsp:cNvSpPr/>
      </dsp:nvSpPr>
      <dsp:spPr>
        <a:xfrm>
          <a:off x="0" y="4419"/>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004162-F956-470E-A0D3-ED9336051CA9}">
      <dsp:nvSpPr>
        <dsp:cNvPr id="0" name=""/>
        <dsp:cNvSpPr/>
      </dsp:nvSpPr>
      <dsp:spPr>
        <a:xfrm>
          <a:off x="0" y="4419"/>
          <a:ext cx="164592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lvl="0" algn="r" defTabSz="2133600" rtl="0">
            <a:lnSpc>
              <a:spcPct val="90000"/>
            </a:lnSpc>
            <a:spcBef>
              <a:spcPct val="0"/>
            </a:spcBef>
            <a:spcAft>
              <a:spcPct val="35000"/>
            </a:spcAft>
          </a:pPr>
          <a:r>
            <a:rPr lang="ar-OM" sz="4800" b="1" u="sng" kern="1200" dirty="0" smtClean="0">
              <a:solidFill>
                <a:srgbClr val="FF0000"/>
              </a:solidFill>
            </a:rPr>
            <a:t> التربية المصرية القديمة(الفرعونية) :</a:t>
          </a:r>
          <a:endParaRPr lang="en-US" sz="4800" b="1" u="sng" kern="1200" dirty="0">
            <a:solidFill>
              <a:srgbClr val="FF0000"/>
            </a:solidFill>
          </a:endParaRPr>
        </a:p>
      </dsp:txBody>
      <dsp:txXfrm>
        <a:off x="0" y="4419"/>
        <a:ext cx="16459200" cy="1507181"/>
      </dsp:txXfrm>
    </dsp:sp>
    <dsp:sp modelId="{8A76641D-CF94-44C4-8631-AD432C972795}">
      <dsp:nvSpPr>
        <dsp:cNvPr id="0" name=""/>
        <dsp:cNvSpPr/>
      </dsp:nvSpPr>
      <dsp:spPr>
        <a:xfrm>
          <a:off x="0" y="1511600"/>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8A2F21-1166-4E01-B376-B9F9927B8482}">
      <dsp:nvSpPr>
        <dsp:cNvPr id="0" name=""/>
        <dsp:cNvSpPr/>
      </dsp:nvSpPr>
      <dsp:spPr>
        <a:xfrm>
          <a:off x="0" y="1511600"/>
          <a:ext cx="164592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r" defTabSz="1377950" rtl="0">
            <a:lnSpc>
              <a:spcPct val="90000"/>
            </a:lnSpc>
            <a:spcBef>
              <a:spcPct val="0"/>
            </a:spcBef>
            <a:spcAft>
              <a:spcPct val="35000"/>
            </a:spcAft>
          </a:pPr>
          <a:r>
            <a:rPr lang="ar-OM" sz="3100" b="1" kern="1200" dirty="0" smtClean="0"/>
            <a:t>يرجع أصل المصريين القدماء الى جماعات من الغزاة الذين جاءوا من غرب آسيا وأوجدوا حضارة جديدة ما بين 4000 و 3000 قبل الميلاد.و يقسم تاريخ مصر القديمة الى ثلاث فترات تاريخية هي الدولة القديمة (3500-2631) قبل الميلاد.و الدولة الوسطى (2375-1800) قبل الميلاد و الدولة الحديثة (1580-110)قبل الميلاد التي ابتدأت بحكم الهكسوس .</a:t>
          </a:r>
          <a:endParaRPr lang="en-US" sz="3100" b="1" kern="1200" dirty="0"/>
        </a:p>
      </dsp:txBody>
      <dsp:txXfrm>
        <a:off x="0" y="1511600"/>
        <a:ext cx="16459200" cy="1507181"/>
      </dsp:txXfrm>
    </dsp:sp>
    <dsp:sp modelId="{83C80369-9E1F-40A4-9120-DFF7E5038F8A}">
      <dsp:nvSpPr>
        <dsp:cNvPr id="0" name=""/>
        <dsp:cNvSpPr/>
      </dsp:nvSpPr>
      <dsp:spPr>
        <a:xfrm>
          <a:off x="0" y="3018781"/>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E81919-F8D0-4DF9-BEC7-510D34C89AD9}">
      <dsp:nvSpPr>
        <dsp:cNvPr id="0" name=""/>
        <dsp:cNvSpPr/>
      </dsp:nvSpPr>
      <dsp:spPr>
        <a:xfrm>
          <a:off x="0" y="3018781"/>
          <a:ext cx="164592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r" defTabSz="1600200" rtl="0">
            <a:lnSpc>
              <a:spcPct val="90000"/>
            </a:lnSpc>
            <a:spcBef>
              <a:spcPct val="0"/>
            </a:spcBef>
            <a:spcAft>
              <a:spcPct val="35000"/>
            </a:spcAft>
          </a:pPr>
          <a:r>
            <a:rPr lang="ar-OM" sz="3600" b="1" kern="1200" dirty="0" smtClean="0"/>
            <a:t>أما التربية فقد اهتم المصرييون القدامى بالتربية اهتماما كبيرا فكان النظام التربوي متميزا عن غيره من الأنظمة و ذلك بأنه كان يتم على عدة مراحل هي:</a:t>
          </a:r>
          <a:endParaRPr lang="en-US" sz="3600" b="1" kern="1200" dirty="0"/>
        </a:p>
      </dsp:txBody>
      <dsp:txXfrm>
        <a:off x="0" y="3018781"/>
        <a:ext cx="16459200" cy="1507181"/>
      </dsp:txXfrm>
    </dsp:sp>
    <dsp:sp modelId="{045F5D65-90A1-416C-8E03-66FA800D2B27}">
      <dsp:nvSpPr>
        <dsp:cNvPr id="0" name=""/>
        <dsp:cNvSpPr/>
      </dsp:nvSpPr>
      <dsp:spPr>
        <a:xfrm>
          <a:off x="0" y="4525963"/>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16F5A9-8CEB-411E-81AD-D204C7194B57}">
      <dsp:nvSpPr>
        <dsp:cNvPr id="0" name=""/>
        <dsp:cNvSpPr/>
      </dsp:nvSpPr>
      <dsp:spPr>
        <a:xfrm>
          <a:off x="0" y="4525963"/>
          <a:ext cx="164592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r" defTabSz="1600200" rtl="0">
            <a:lnSpc>
              <a:spcPct val="90000"/>
            </a:lnSpc>
            <a:spcBef>
              <a:spcPct val="0"/>
            </a:spcBef>
            <a:spcAft>
              <a:spcPct val="35000"/>
            </a:spcAft>
          </a:pPr>
          <a:r>
            <a:rPr lang="ar-OM" sz="3600" b="1" u="sng" kern="1200" dirty="0" smtClean="0">
              <a:solidFill>
                <a:srgbClr val="0070C0"/>
              </a:solidFill>
            </a:rPr>
            <a:t>المرحلة الأولية </a:t>
          </a:r>
          <a:r>
            <a:rPr lang="ar-OM" sz="3600" b="1" kern="1200" dirty="0" smtClean="0"/>
            <a:t>من سن 4-10 سنوات :يتعلم بها الدين و القراءة و الكتابة و الحساب و السباحة و الرياضة.وكانت المدارس خاصة بالطبقة الحاكمة.</a:t>
          </a:r>
          <a:endParaRPr lang="en-US" sz="3600" b="1" kern="1200" dirty="0"/>
        </a:p>
      </dsp:txBody>
      <dsp:txXfrm>
        <a:off x="0" y="4525963"/>
        <a:ext cx="16459200" cy="1507181"/>
      </dsp:txXfrm>
    </dsp:sp>
    <dsp:sp modelId="{EA09711E-1696-4B11-A7C5-18E0E10A9C1B}">
      <dsp:nvSpPr>
        <dsp:cNvPr id="0" name=""/>
        <dsp:cNvSpPr/>
      </dsp:nvSpPr>
      <dsp:spPr>
        <a:xfrm>
          <a:off x="0" y="6033144"/>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1FB528-9925-4941-9022-290F6FAA883D}">
      <dsp:nvSpPr>
        <dsp:cNvPr id="0" name=""/>
        <dsp:cNvSpPr/>
      </dsp:nvSpPr>
      <dsp:spPr>
        <a:xfrm>
          <a:off x="0" y="6033144"/>
          <a:ext cx="164592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r" defTabSz="1600200" rtl="0">
            <a:lnSpc>
              <a:spcPct val="90000"/>
            </a:lnSpc>
            <a:spcBef>
              <a:spcPct val="0"/>
            </a:spcBef>
            <a:spcAft>
              <a:spcPct val="35000"/>
            </a:spcAft>
          </a:pPr>
          <a:r>
            <a:rPr lang="ar-OM" sz="3600" b="1" u="sng" kern="1200" dirty="0" smtClean="0">
              <a:solidFill>
                <a:srgbClr val="0070C0"/>
              </a:solidFill>
            </a:rPr>
            <a:t>المرحلة الثانوية </a:t>
          </a:r>
          <a:r>
            <a:rPr lang="ar-OM" sz="3600" b="1" kern="1200" dirty="0" smtClean="0"/>
            <a:t>من سن 10-15 سنة :يتعلم التلميذ كتابة الحروف و الرسم و المحاسبة و الجغرافيا</a:t>
          </a:r>
          <a:endParaRPr lang="en-US" sz="3600" b="1" kern="1200" dirty="0"/>
        </a:p>
      </dsp:txBody>
      <dsp:txXfrm>
        <a:off x="0" y="6033144"/>
        <a:ext cx="16459200" cy="1507181"/>
      </dsp:txXfrm>
    </dsp:sp>
    <dsp:sp modelId="{C79F8360-49CB-4A59-8E6E-FBCB0FED0908}">
      <dsp:nvSpPr>
        <dsp:cNvPr id="0" name=""/>
        <dsp:cNvSpPr/>
      </dsp:nvSpPr>
      <dsp:spPr>
        <a:xfrm>
          <a:off x="0" y="7540325"/>
          <a:ext cx="164592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4C7139-D988-427C-BA98-E1BE0CC06F99}">
      <dsp:nvSpPr>
        <dsp:cNvPr id="0" name=""/>
        <dsp:cNvSpPr/>
      </dsp:nvSpPr>
      <dsp:spPr>
        <a:xfrm>
          <a:off x="0" y="7540325"/>
          <a:ext cx="164592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r" defTabSz="1600200" rtl="0">
            <a:lnSpc>
              <a:spcPct val="90000"/>
            </a:lnSpc>
            <a:spcBef>
              <a:spcPct val="0"/>
            </a:spcBef>
            <a:spcAft>
              <a:spcPct val="35000"/>
            </a:spcAft>
          </a:pPr>
          <a:r>
            <a:rPr lang="ar-OM" sz="3600" b="1" kern="1200" dirty="0" smtClean="0">
              <a:solidFill>
                <a:srgbClr val="0070C0"/>
              </a:solidFill>
            </a:rPr>
            <a:t>مرحلة التعليم العالي:و </a:t>
          </a:r>
          <a:r>
            <a:rPr lang="ar-OM" sz="3200" b="1" kern="1200" dirty="0" smtClean="0"/>
            <a:t>كان يغلب </a:t>
          </a:r>
          <a:r>
            <a:rPr lang="ar-OM" sz="3200" b="1" u="sng" kern="1200" dirty="0" smtClean="0"/>
            <a:t>على التعليم الاتجاه التقني و المهني </a:t>
          </a:r>
          <a:r>
            <a:rPr lang="ar-OM" sz="3200" b="1" kern="1200" dirty="0" smtClean="0"/>
            <a:t>،كما عرف المصريون في هذه </a:t>
          </a:r>
          <a:r>
            <a:rPr lang="ar-OM" sz="3200" b="1" u="sng" kern="1200" dirty="0" smtClean="0"/>
            <a:t>المرحلة التخصصات المختلفة كالهندسة و الطب و الفلك و الرياضيات و علم الكهانة.</a:t>
          </a:r>
          <a:r>
            <a:rPr lang="ar-OM" sz="3200" b="1" kern="1200" dirty="0" smtClean="0"/>
            <a:t>و ظلت مراحل التعليم العالي و المتقدم مقتصرة على أبناء الفراعنة و الطبقة العليا في أبناء الأسرة الحاكمة.</a:t>
          </a:r>
          <a:endParaRPr lang="en-US" sz="3200" b="1" kern="1200" dirty="0"/>
        </a:p>
      </dsp:txBody>
      <dsp:txXfrm>
        <a:off x="0" y="7540325"/>
        <a:ext cx="16459200" cy="150718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28828-259E-4900-AD8E-C402D4703167}">
      <dsp:nvSpPr>
        <dsp:cNvPr id="0" name=""/>
        <dsp:cNvSpPr/>
      </dsp:nvSpPr>
      <dsp:spPr>
        <a:xfrm>
          <a:off x="342891" y="1931209"/>
          <a:ext cx="8046148" cy="251442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101" tIns="121920" rIns="121920" bIns="121920" numCol="1" spcCol="1270" anchor="ctr" anchorCtr="0">
          <a:noAutofit/>
        </a:bodyPr>
        <a:lstStyle/>
        <a:p>
          <a:pPr lvl="0" algn="ctr" defTabSz="1422400" rtl="0">
            <a:lnSpc>
              <a:spcPct val="90000"/>
            </a:lnSpc>
            <a:spcBef>
              <a:spcPct val="0"/>
            </a:spcBef>
            <a:spcAft>
              <a:spcPct val="35000"/>
            </a:spcAft>
          </a:pPr>
          <a:r>
            <a:rPr lang="ar-OM" sz="3200" b="1" kern="1200" dirty="0" smtClean="0"/>
            <a:t> 	</a:t>
          </a:r>
          <a:r>
            <a:rPr lang="ar-OM" sz="4400" b="1" u="sng" kern="1200" dirty="0" smtClean="0"/>
            <a:t>التربية العربية</a:t>
          </a:r>
        </a:p>
        <a:p>
          <a:pPr lvl="0" algn="ctr" defTabSz="1422400" rtl="0">
            <a:lnSpc>
              <a:spcPct val="90000"/>
            </a:lnSpc>
            <a:spcBef>
              <a:spcPct val="0"/>
            </a:spcBef>
            <a:spcAft>
              <a:spcPct val="35000"/>
            </a:spcAft>
          </a:pPr>
          <a:r>
            <a:rPr lang="ar-OM" sz="3200" b="1" u="sng" kern="1200" dirty="0" smtClean="0"/>
            <a:t> (ما قبل الاسلام)</a:t>
          </a:r>
          <a:r>
            <a:rPr lang="ar-OM" sz="3200" b="1" kern="1200" dirty="0" smtClean="0"/>
            <a:t>:</a:t>
          </a:r>
          <a:endParaRPr lang="en-US" sz="2000" b="1" kern="1200" dirty="0"/>
        </a:p>
      </dsp:txBody>
      <dsp:txXfrm>
        <a:off x="342891" y="1931209"/>
        <a:ext cx="8046148" cy="2514421"/>
      </dsp:txXfrm>
    </dsp:sp>
    <dsp:sp modelId="{22511FB6-8D26-4952-B412-458875F397A2}">
      <dsp:nvSpPr>
        <dsp:cNvPr id="0" name=""/>
        <dsp:cNvSpPr/>
      </dsp:nvSpPr>
      <dsp:spPr>
        <a:xfrm>
          <a:off x="7634" y="1568015"/>
          <a:ext cx="1760094" cy="2640142"/>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7C93D2-648B-449E-A071-4DA6D78B85A0}">
      <dsp:nvSpPr>
        <dsp:cNvPr id="0" name=""/>
        <dsp:cNvSpPr/>
      </dsp:nvSpPr>
      <dsp:spPr>
        <a:xfrm>
          <a:off x="9319816" y="1931209"/>
          <a:ext cx="8046148" cy="251442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101" tIns="121920" rIns="121920" bIns="121920" numCol="1" spcCol="1270" anchor="ctr" anchorCtr="0">
          <a:noAutofit/>
        </a:bodyPr>
        <a:lstStyle/>
        <a:p>
          <a:pPr lvl="0" algn="ctr" defTabSz="1422400" rtl="0">
            <a:lnSpc>
              <a:spcPct val="90000"/>
            </a:lnSpc>
            <a:spcBef>
              <a:spcPct val="0"/>
            </a:spcBef>
            <a:spcAft>
              <a:spcPct val="35000"/>
            </a:spcAft>
          </a:pPr>
          <a:r>
            <a:rPr lang="ar-OM" sz="3200" b="1" kern="1200" dirty="0" smtClean="0"/>
            <a:t>كانت قبائل العرب تسكن الجزيرة العربية التي تشكل شبه الجزيرة العربية و بلاد العراق و الشام .و كانوا ينقسمون الى بدو و حضر</a:t>
          </a:r>
          <a:endParaRPr lang="en-US" sz="3200" b="1" kern="1200" dirty="0"/>
        </a:p>
      </dsp:txBody>
      <dsp:txXfrm>
        <a:off x="9319816" y="1931209"/>
        <a:ext cx="8046148" cy="2514421"/>
      </dsp:txXfrm>
    </dsp:sp>
    <dsp:sp modelId="{1DA9F8C3-AF15-41A8-9E29-431C0C65495E}">
      <dsp:nvSpPr>
        <dsp:cNvPr id="0" name=""/>
        <dsp:cNvSpPr/>
      </dsp:nvSpPr>
      <dsp:spPr>
        <a:xfrm>
          <a:off x="8984560" y="1568015"/>
          <a:ext cx="1760094" cy="2640142"/>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AD6371-B85C-4C0D-B153-BC3384B0D19D}">
      <dsp:nvSpPr>
        <dsp:cNvPr id="0" name=""/>
        <dsp:cNvSpPr/>
      </dsp:nvSpPr>
      <dsp:spPr>
        <a:xfrm>
          <a:off x="342891" y="5096586"/>
          <a:ext cx="8046148" cy="251442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101"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و كان أهم ما يتعلمه البدوي هو الصيد و القنص و الرماية و تجهيز آلات القتال و غزل الصوف و دبغ الجلود وتربية الماشية وهذه النشاطات يمارسها الصغار ليتمكنوا من العيش و المحافظة على حياتهم و الدفاع عن أنفسهم ضد الأعداء الذين يكثرون الغزو .و تتم عملية تعلم هؤلاء الصغار بالمحاكاة و التقليد و بالنصح و الارشاد و التوجيه من الكبار و البالغين ..</a:t>
          </a:r>
          <a:endParaRPr lang="en-US" sz="2400" b="1" kern="1200" dirty="0"/>
        </a:p>
      </dsp:txBody>
      <dsp:txXfrm>
        <a:off x="342891" y="5096586"/>
        <a:ext cx="8046148" cy="2514421"/>
      </dsp:txXfrm>
    </dsp:sp>
    <dsp:sp modelId="{C564ECDD-BF11-48E4-8AB8-76F7621A95BF}">
      <dsp:nvSpPr>
        <dsp:cNvPr id="0" name=""/>
        <dsp:cNvSpPr/>
      </dsp:nvSpPr>
      <dsp:spPr>
        <a:xfrm>
          <a:off x="7634" y="4733392"/>
          <a:ext cx="1760094" cy="2640142"/>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32CDBF-E5E7-414B-A53B-71858B3F83DA}">
      <dsp:nvSpPr>
        <dsp:cNvPr id="0" name=""/>
        <dsp:cNvSpPr/>
      </dsp:nvSpPr>
      <dsp:spPr>
        <a:xfrm>
          <a:off x="9319816" y="5096586"/>
          <a:ext cx="8046148" cy="251442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101" tIns="106680" rIns="106680" bIns="106680" numCol="1" spcCol="1270" anchor="ctr" anchorCtr="0">
          <a:noAutofit/>
        </a:bodyPr>
        <a:lstStyle/>
        <a:p>
          <a:pPr lvl="0" algn="ctr" defTabSz="1244600" rtl="0">
            <a:lnSpc>
              <a:spcPct val="90000"/>
            </a:lnSpc>
            <a:spcBef>
              <a:spcPct val="0"/>
            </a:spcBef>
            <a:spcAft>
              <a:spcPct val="35000"/>
            </a:spcAft>
          </a:pPr>
          <a:r>
            <a:rPr lang="ar-OM" sz="2800" b="1" kern="1200" dirty="0" smtClean="0"/>
            <a:t>أما الحضر وهم سكان المدن الذين يتميزون بالاستقرار فكان لهم ملوك يحكمونهم و لهم قوانين و شرائح و مدارس يتعلمون فيها ،ومن علومهم التي اشتروا بها بشكل خاص الفلك و الزراعة و الهندسة و الحساب و الطب و البيطرة و الآداب و العمارة. </a:t>
          </a:r>
          <a:endParaRPr lang="en-US" sz="2800" b="1" kern="1200" dirty="0"/>
        </a:p>
      </dsp:txBody>
      <dsp:txXfrm>
        <a:off x="9319816" y="5096586"/>
        <a:ext cx="8046148" cy="2514421"/>
      </dsp:txXfrm>
    </dsp:sp>
    <dsp:sp modelId="{1BC402EF-0589-4CFC-9FF3-847537DE427F}">
      <dsp:nvSpPr>
        <dsp:cNvPr id="0" name=""/>
        <dsp:cNvSpPr/>
      </dsp:nvSpPr>
      <dsp:spPr>
        <a:xfrm>
          <a:off x="8984560" y="4733392"/>
          <a:ext cx="1760094" cy="2640142"/>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EDDEF5-B689-4DCE-A808-D9CDD552BAE4}">
      <dsp:nvSpPr>
        <dsp:cNvPr id="0" name=""/>
        <dsp:cNvSpPr/>
      </dsp:nvSpPr>
      <dsp:spPr>
        <a:xfrm>
          <a:off x="4831353" y="8261963"/>
          <a:ext cx="8046148" cy="251442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101" tIns="106680" rIns="106680" bIns="106680" numCol="1" spcCol="1270" anchor="ctr" anchorCtr="0">
          <a:noAutofit/>
        </a:bodyPr>
        <a:lstStyle/>
        <a:p>
          <a:pPr lvl="0" algn="ctr" defTabSz="1244600" rtl="0">
            <a:lnSpc>
              <a:spcPct val="90000"/>
            </a:lnSpc>
            <a:spcBef>
              <a:spcPct val="0"/>
            </a:spcBef>
            <a:spcAft>
              <a:spcPct val="35000"/>
            </a:spcAft>
          </a:pPr>
          <a:r>
            <a:rPr lang="ar-OM" sz="2800" b="1" kern="1200" dirty="0" smtClean="0"/>
            <a:t>و أخيرا، عرف العرب بدوا و حضرا "الكتاتيب" التي يتم فيها تعليم الصغار على مبادئ القراءة و الكتابة و الحساب ، كما عرفوا المجالس الأدبية و الأندية مثل نادي قريش و الأسواق التي يجتمع فيها الناس للبيع و الشراء و منها سوق عكاظ قرب الطائف.</a:t>
          </a:r>
          <a:endParaRPr lang="en-US" sz="2800" b="1" kern="1200" dirty="0"/>
        </a:p>
      </dsp:txBody>
      <dsp:txXfrm>
        <a:off x="4831353" y="8261963"/>
        <a:ext cx="8046148" cy="2514421"/>
      </dsp:txXfrm>
    </dsp:sp>
    <dsp:sp modelId="{833543C6-6FB0-441F-B688-94E988D559A3}">
      <dsp:nvSpPr>
        <dsp:cNvPr id="0" name=""/>
        <dsp:cNvSpPr/>
      </dsp:nvSpPr>
      <dsp:spPr>
        <a:xfrm>
          <a:off x="4496097" y="7898769"/>
          <a:ext cx="1760094" cy="2640142"/>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A4B11-09C8-4E4A-B2B5-232A967E4EF5}">
      <dsp:nvSpPr>
        <dsp:cNvPr id="0" name=""/>
        <dsp:cNvSpPr/>
      </dsp:nvSpPr>
      <dsp:spPr>
        <a:xfrm>
          <a:off x="4076" y="1238945"/>
          <a:ext cx="6574035" cy="657403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2489200" rtl="0">
            <a:lnSpc>
              <a:spcPct val="90000"/>
            </a:lnSpc>
            <a:spcBef>
              <a:spcPct val="0"/>
            </a:spcBef>
            <a:spcAft>
              <a:spcPct val="35000"/>
            </a:spcAft>
          </a:pPr>
          <a:r>
            <a:rPr lang="ar-OM" sz="5600" kern="1200" dirty="0" smtClean="0"/>
            <a:t>نكمل في المحاضرة القادمة بإذن الله تعالى بقية انواع التربية في العصور:  الاغريقية - والرومانية</a:t>
          </a:r>
          <a:endParaRPr lang="en-US" sz="5600" kern="1200" dirty="0"/>
        </a:p>
      </dsp:txBody>
      <dsp:txXfrm>
        <a:off x="966821" y="2201690"/>
        <a:ext cx="4648545" cy="4648545"/>
      </dsp:txXfrm>
    </dsp:sp>
    <dsp:sp modelId="{1D54D2FE-A544-4B47-BFA6-0A64593927EC}">
      <dsp:nvSpPr>
        <dsp:cNvPr id="0" name=""/>
        <dsp:cNvSpPr/>
      </dsp:nvSpPr>
      <dsp:spPr>
        <a:xfrm>
          <a:off x="6065377" y="309925"/>
          <a:ext cx="4096564" cy="22187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000250">
            <a:lnSpc>
              <a:spcPct val="90000"/>
            </a:lnSpc>
            <a:spcBef>
              <a:spcPct val="0"/>
            </a:spcBef>
            <a:spcAft>
              <a:spcPct val="35000"/>
            </a:spcAft>
          </a:pPr>
          <a:endParaRPr lang="en-US" sz="4500" kern="1200"/>
        </a:p>
      </dsp:txBody>
      <dsp:txXfrm>
        <a:off x="6065377" y="753672"/>
        <a:ext cx="3430943" cy="1331243"/>
      </dsp:txXfrm>
    </dsp:sp>
    <dsp:sp modelId="{B064E947-6E1F-4A86-B5D7-2AA54A08BDDD}">
      <dsp:nvSpPr>
        <dsp:cNvPr id="0" name=""/>
        <dsp:cNvSpPr/>
      </dsp:nvSpPr>
      <dsp:spPr>
        <a:xfrm>
          <a:off x="9881087" y="1238945"/>
          <a:ext cx="6574035" cy="657403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2489200" rtl="0">
            <a:lnSpc>
              <a:spcPct val="90000"/>
            </a:lnSpc>
            <a:spcBef>
              <a:spcPct val="0"/>
            </a:spcBef>
            <a:spcAft>
              <a:spcPct val="35000"/>
            </a:spcAft>
          </a:pPr>
          <a:r>
            <a:rPr lang="ar-OM" sz="5600" kern="1200" smtClean="0"/>
            <a:t>ثم التربية في العصور الوسطى</a:t>
          </a:r>
          <a:endParaRPr lang="en-US" sz="5600" kern="1200"/>
        </a:p>
      </dsp:txBody>
      <dsp:txXfrm>
        <a:off x="10843832" y="2201690"/>
        <a:ext cx="4648545" cy="4648545"/>
      </dsp:txXfrm>
    </dsp:sp>
    <dsp:sp modelId="{66B8B872-79BA-413F-B692-CC29A33C2D4D}">
      <dsp:nvSpPr>
        <dsp:cNvPr id="0" name=""/>
        <dsp:cNvSpPr/>
      </dsp:nvSpPr>
      <dsp:spPr>
        <a:xfrm rot="10800000">
          <a:off x="6297258" y="6523263"/>
          <a:ext cx="4096564" cy="22187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000250">
            <a:lnSpc>
              <a:spcPct val="90000"/>
            </a:lnSpc>
            <a:spcBef>
              <a:spcPct val="0"/>
            </a:spcBef>
            <a:spcAft>
              <a:spcPct val="35000"/>
            </a:spcAft>
          </a:pPr>
          <a:endParaRPr lang="en-US" sz="4500" kern="1200"/>
        </a:p>
      </dsp:txBody>
      <dsp:txXfrm rot="10800000">
        <a:off x="6962879" y="6967010"/>
        <a:ext cx="3430943" cy="133124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diagrams.loki3.com/VaryingWidthList+Icon">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CCAA1-C542-4C4B-BB74-79A549648D11}" type="datetimeFigureOut">
              <a:rPr lang="en-US" smtClean="0"/>
              <a:t>9/27/2022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DF56D-B523-F840-AD0F-AF81F6B5DF3D}" type="slidenum">
              <a:rPr lang="en-US" smtClean="0"/>
              <a:t>‹#›</a:t>
            </a:fld>
            <a:endParaRPr lang="en-US"/>
          </a:p>
        </p:txBody>
      </p:sp>
    </p:spTree>
    <p:extLst>
      <p:ext uri="{BB962C8B-B14F-4D97-AF65-F5344CB8AC3E}">
        <p14:creationId xmlns:p14="http://schemas.microsoft.com/office/powerpoint/2010/main" val="783368690"/>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fld id="{505DF56D-B523-F840-AD0F-AF81F6B5DF3D}" type="slidenum">
              <a:rPr lang="en-US" smtClean="0"/>
              <a:t>1</a:t>
            </a:fld>
            <a:endParaRPr lang="en-US"/>
          </a:p>
        </p:txBody>
      </p:sp>
    </p:spTree>
    <p:extLst>
      <p:ext uri="{BB962C8B-B14F-4D97-AF65-F5344CB8AC3E}">
        <p14:creationId xmlns:p14="http://schemas.microsoft.com/office/powerpoint/2010/main" val="110252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737320"/>
            <a:ext cx="4569630" cy="579120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17"/>
          </p:nvPr>
        </p:nvSpPr>
        <p:spPr>
          <a:xfrm>
            <a:off x="4569630" y="737320"/>
            <a:ext cx="4569630" cy="579120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18"/>
          </p:nvPr>
        </p:nvSpPr>
        <p:spPr>
          <a:xfrm>
            <a:off x="9144000" y="737320"/>
            <a:ext cx="4569630" cy="5791200"/>
          </a:xfrm>
          <a:solidFill>
            <a:schemeClr val="bg1">
              <a:lumMod val="95000"/>
            </a:schemeClr>
          </a:solidFill>
        </p:spPr>
        <p:txBody>
          <a:bodyPr>
            <a:normAutofit/>
          </a:bodyPr>
          <a:lstStyle>
            <a:lvl1pPr>
              <a:defRPr sz="2101"/>
            </a:lvl1pPr>
          </a:lstStyle>
          <a:p>
            <a:endParaRPr lang="en-US"/>
          </a:p>
        </p:txBody>
      </p:sp>
      <p:sp>
        <p:nvSpPr>
          <p:cNvPr id="10" name="Picture Placeholder 2"/>
          <p:cNvSpPr>
            <a:spLocks noGrp="1"/>
          </p:cNvSpPr>
          <p:nvPr>
            <p:ph type="pic" sz="quarter" idx="19"/>
          </p:nvPr>
        </p:nvSpPr>
        <p:spPr>
          <a:xfrm>
            <a:off x="13713630" y="737320"/>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27499" y="737320"/>
            <a:ext cx="6105166" cy="1224136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20"/>
          </p:nvPr>
        </p:nvSpPr>
        <p:spPr>
          <a:xfrm>
            <a:off x="6105168" y="737320"/>
            <a:ext cx="6077666" cy="1224136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21"/>
          </p:nvPr>
        </p:nvSpPr>
        <p:spPr>
          <a:xfrm>
            <a:off x="12210334" y="737320"/>
            <a:ext cx="6077666" cy="1224136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8442176"/>
            <a:ext cx="18288000" cy="4457700"/>
          </a:xfrm>
        </p:spPr>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7146032"/>
            <a:ext cx="4569630" cy="5791200"/>
          </a:xfrm>
          <a:solidFill>
            <a:schemeClr val="bg1">
              <a:lumMod val="95000"/>
            </a:schemeClr>
          </a:solidFill>
        </p:spPr>
        <p:txBody>
          <a:bodyPr>
            <a:normAutofit/>
          </a:bodyPr>
          <a:lstStyle>
            <a:lvl1pPr>
              <a:defRPr sz="2101"/>
            </a:lvl1pPr>
          </a:lstStyle>
          <a:p>
            <a:endParaRPr lang="en-US"/>
          </a:p>
        </p:txBody>
      </p:sp>
      <p:sp>
        <p:nvSpPr>
          <p:cNvPr id="11" name="Picture Placeholder 2"/>
          <p:cNvSpPr>
            <a:spLocks noGrp="1"/>
          </p:cNvSpPr>
          <p:nvPr>
            <p:ph type="pic" sz="quarter" idx="17"/>
          </p:nvPr>
        </p:nvSpPr>
        <p:spPr>
          <a:xfrm>
            <a:off x="4569630" y="7146032"/>
            <a:ext cx="4569630" cy="5791200"/>
          </a:xfrm>
          <a:solidFill>
            <a:schemeClr val="bg1">
              <a:lumMod val="95000"/>
            </a:schemeClr>
          </a:solidFill>
        </p:spPr>
        <p:txBody>
          <a:bodyPr>
            <a:normAutofit/>
          </a:bodyPr>
          <a:lstStyle>
            <a:lvl1pPr>
              <a:defRPr sz="2101"/>
            </a:lvl1pPr>
          </a:lstStyle>
          <a:p>
            <a:endParaRPr lang="en-US"/>
          </a:p>
        </p:txBody>
      </p:sp>
      <p:sp>
        <p:nvSpPr>
          <p:cNvPr id="12" name="Picture Placeholder 2"/>
          <p:cNvSpPr>
            <a:spLocks noGrp="1"/>
          </p:cNvSpPr>
          <p:nvPr>
            <p:ph type="pic" sz="quarter" idx="18"/>
          </p:nvPr>
        </p:nvSpPr>
        <p:spPr>
          <a:xfrm>
            <a:off x="9144000" y="7146032"/>
            <a:ext cx="4569630" cy="5791200"/>
          </a:xfrm>
          <a:solidFill>
            <a:schemeClr val="bg1">
              <a:lumMod val="95000"/>
            </a:schemeClr>
          </a:solidFill>
        </p:spPr>
        <p:txBody>
          <a:bodyPr>
            <a:normAutofit/>
          </a:bodyPr>
          <a:lstStyle>
            <a:lvl1pPr>
              <a:defRPr sz="2101"/>
            </a:lvl1pPr>
          </a:lstStyle>
          <a:p>
            <a:endParaRPr lang="en-US"/>
          </a:p>
        </p:txBody>
      </p:sp>
      <p:sp>
        <p:nvSpPr>
          <p:cNvPr id="13" name="Picture Placeholder 2"/>
          <p:cNvSpPr>
            <a:spLocks noGrp="1"/>
          </p:cNvSpPr>
          <p:nvPr>
            <p:ph type="pic" sz="quarter" idx="19"/>
          </p:nvPr>
        </p:nvSpPr>
        <p:spPr>
          <a:xfrm>
            <a:off x="13713630" y="7146032"/>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11581985"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02/03/1444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02/03/1444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02/03/1444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02/03/1444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7"/>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77"/>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02/03/1444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02/03/1444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39274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1"/>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1"/>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fld id="{ABBF00E5-FE97-4F0C-9773-7299A5E6E81B}" type="datetimeFigureOut">
              <a:rPr lang="ar-OM" smtClean="0"/>
              <a:t>02/03/1444</a:t>
            </a:fld>
            <a:endParaRPr lang="ar-OM"/>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914400" y="12712701"/>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1371600" y="3689647"/>
            <a:ext cx="15544800" cy="1931943"/>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lvl="0">
              <a:spcBef>
                <a:spcPts val="0"/>
              </a:spcBef>
            </a:pPr>
            <a:r>
              <a:rPr lang="ar-OM" sz="9600" b="1" dirty="0">
                <a:solidFill>
                  <a:prstClr val="black"/>
                </a:solidFill>
                <a:ea typeface="+mn-ea"/>
                <a:cs typeface="Arial" panose="020B0604020202020204" pitchFamily="34" charset="0"/>
              </a:rPr>
              <a:t>الاصول </a:t>
            </a:r>
            <a:r>
              <a:rPr lang="ar-OM" sz="9600" b="1" dirty="0" smtClean="0">
                <a:solidFill>
                  <a:prstClr val="black"/>
                </a:solidFill>
                <a:ea typeface="+mn-ea"/>
                <a:cs typeface="Arial" panose="020B0604020202020204" pitchFamily="34" charset="0"/>
              </a:rPr>
              <a:t>التاريخية</a:t>
            </a:r>
          </a:p>
          <a:p>
            <a:pPr lvl="0">
              <a:spcBef>
                <a:spcPts val="0"/>
              </a:spcBef>
            </a:pPr>
            <a:r>
              <a:rPr lang="ar-OM" sz="9600" b="1" dirty="0" smtClean="0">
                <a:solidFill>
                  <a:prstClr val="black"/>
                </a:solidFill>
                <a:ea typeface="+mn-ea"/>
                <a:cs typeface="Arial" panose="020B0604020202020204" pitchFamily="34" charset="0"/>
              </a:rPr>
              <a:t> </a:t>
            </a:r>
            <a:r>
              <a:rPr lang="ar-OM" sz="9600" b="1" dirty="0">
                <a:solidFill>
                  <a:prstClr val="black"/>
                </a:solidFill>
                <a:ea typeface="+mn-ea"/>
                <a:cs typeface="Arial" panose="020B0604020202020204" pitchFamily="34" charset="0"/>
              </a:rPr>
              <a:t>للتربية</a:t>
            </a:r>
          </a:p>
        </p:txBody>
      </p:sp>
      <p:sp>
        <p:nvSpPr>
          <p:cNvPr id="5" name="Subtitle 2"/>
          <p:cNvSpPr txBox="1">
            <a:spLocks/>
          </p:cNvSpPr>
          <p:nvPr/>
        </p:nvSpPr>
        <p:spPr>
          <a:xfrm>
            <a:off x="2743200" y="6193086"/>
            <a:ext cx="12801600" cy="3401218"/>
          </a:xfrm>
          <a:prstGeom prst="rect">
            <a:avLst/>
          </a:prstGeom>
          <a:ln w="3175">
            <a:noFill/>
            <a:prstDash val="sysDot"/>
          </a:ln>
        </p:spPr>
        <p:txBody>
          <a:bodyPr>
            <a:normAutofit/>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lvl="0" indent="0" algn="ctr">
              <a:buNone/>
            </a:pPr>
            <a:r>
              <a:rPr lang="ar-OM" sz="4800" b="1" dirty="0" smtClean="0">
                <a:solidFill>
                  <a:prstClr val="black">
                    <a:lumMod val="65000"/>
                    <a:lumOff val="35000"/>
                  </a:prstClr>
                </a:solidFill>
              </a:rPr>
              <a:t>المحاضرة </a:t>
            </a:r>
            <a:r>
              <a:rPr lang="ar-SA" sz="4800" b="1" dirty="0" smtClean="0">
                <a:solidFill>
                  <a:prstClr val="black">
                    <a:lumMod val="65000"/>
                    <a:lumOff val="35000"/>
                  </a:prstClr>
                </a:solidFill>
              </a:rPr>
              <a:t>5</a:t>
            </a:r>
            <a:endParaRPr lang="ar-OM" sz="4800" b="1" dirty="0">
              <a:solidFill>
                <a:prstClr val="black">
                  <a:lumMod val="65000"/>
                  <a:lumOff val="35000"/>
                </a:prstClr>
              </a:solidFill>
            </a:endParaRPr>
          </a:p>
          <a:p>
            <a:pPr marL="0" lvl="0" indent="0" algn="ctr">
              <a:buNone/>
            </a:pPr>
            <a:r>
              <a:rPr lang="ar-OM" sz="4800" b="1" dirty="0" smtClean="0">
                <a:solidFill>
                  <a:prstClr val="black">
                    <a:lumMod val="65000"/>
                    <a:lumOff val="35000"/>
                  </a:prstClr>
                </a:solidFill>
              </a:rPr>
              <a:t>اصول التربية</a:t>
            </a:r>
          </a:p>
          <a:p>
            <a:pPr marL="0" lvl="0" indent="0" algn="ctr">
              <a:buNone/>
            </a:pPr>
            <a:r>
              <a:rPr lang="en-US" sz="4800" b="1" smtClean="0">
                <a:solidFill>
                  <a:prstClr val="black">
                    <a:lumMod val="65000"/>
                    <a:lumOff val="35000"/>
                  </a:prstClr>
                </a:solidFill>
              </a:rPr>
              <a:t>2022</a:t>
            </a:r>
            <a:endParaRPr lang="en-US" sz="4800" b="1" dirty="0">
              <a:solidFill>
                <a:prstClr val="black">
                  <a:lumMod val="65000"/>
                  <a:lumOff val="35000"/>
                </a:prstClr>
              </a:solidFill>
            </a:endParaRPr>
          </a:p>
          <a:p>
            <a:pPr marL="0" lvl="0" indent="0" algn="ctr">
              <a:buNone/>
            </a:pPr>
            <a:endParaRPr lang="en-US" b="1" dirty="0"/>
          </a:p>
          <a:p>
            <a:pPr marL="0" indent="0" algn="ctr">
              <a:buNone/>
            </a:pPr>
            <a:endParaRPr lang="ar-OM" dirty="0">
              <a:solidFill>
                <a:srgbClr val="09223F"/>
              </a:solidFill>
              <a:latin typeface="+mj-lt"/>
              <a:cs typeface="Simplified Arabic" panose="02020603050405020304" pitchFamily="18" charset="-78"/>
            </a:endParaRPr>
          </a:p>
        </p:txBody>
      </p:sp>
    </p:spTree>
    <p:extLst>
      <p:ext uri="{BB962C8B-B14F-4D97-AF65-F5344CB8AC3E}">
        <p14:creationId xmlns:p14="http://schemas.microsoft.com/office/powerpoint/2010/main" val="41656306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solidFill>
                  <a:schemeClr val="tx2"/>
                </a:solidFill>
              </a:rPr>
              <a:t> </a:t>
            </a:r>
            <a:r>
              <a:rPr lang="ar-OM" b="1" dirty="0">
                <a:solidFill>
                  <a:schemeClr val="tx2"/>
                </a:solidFill>
              </a:rPr>
              <a:t>	الأصول التاريخية </a:t>
            </a:r>
            <a:r>
              <a:rPr lang="ar-OM" b="1" dirty="0" smtClean="0">
                <a:solidFill>
                  <a:schemeClr val="tx2"/>
                </a:solidFill>
              </a:rPr>
              <a:t>للتربية </a:t>
            </a:r>
            <a:endParaRPr lang="en-US" b="1" dirty="0">
              <a:solidFill>
                <a:schemeClr val="tx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18723195"/>
              </p:ext>
            </p:extLst>
          </p:nvPr>
        </p:nvGraphicFramePr>
        <p:xfrm>
          <a:off x="457200" y="2895601"/>
          <a:ext cx="17373600" cy="9356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6865772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C4CE72C-715E-492F-B6B9-CA83EB5B5A1C}"/>
                                            </p:graphicEl>
                                          </p:spTgt>
                                        </p:tgtEl>
                                        <p:attrNameLst>
                                          <p:attrName>style.visibility</p:attrName>
                                        </p:attrNameLst>
                                      </p:cBhvr>
                                      <p:to>
                                        <p:strVal val="visible"/>
                                      </p:to>
                                    </p:set>
                                    <p:animEffect transition="in" filter="fade">
                                      <p:cBhvr>
                                        <p:cTn id="12" dur="500"/>
                                        <p:tgtEl>
                                          <p:spTgt spid="4">
                                            <p:graphicEl>
                                              <a:dgm id="{8C4CE72C-715E-492F-B6B9-CA83EB5B5A1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3F4321EC-FFA9-490D-808F-37AE1157E155}"/>
                                            </p:graphicEl>
                                          </p:spTgt>
                                        </p:tgtEl>
                                        <p:attrNameLst>
                                          <p:attrName>style.visibility</p:attrName>
                                        </p:attrNameLst>
                                      </p:cBhvr>
                                      <p:to>
                                        <p:strVal val="visible"/>
                                      </p:to>
                                    </p:set>
                                    <p:animEffect transition="in" filter="fade">
                                      <p:cBhvr>
                                        <p:cTn id="17" dur="500"/>
                                        <p:tgtEl>
                                          <p:spTgt spid="4">
                                            <p:graphicEl>
                                              <a:dgm id="{3F4321EC-FFA9-490D-808F-37AE1157E1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smtClean="0">
                <a:solidFill>
                  <a:srgbClr val="0070C0"/>
                </a:solidFill>
              </a:rPr>
              <a:t>التربية عبر العصور التاريخية التالية :</a:t>
            </a:r>
            <a:endParaRPr lang="en-US" b="1" u="sng" dirty="0">
              <a:solidFill>
                <a:srgbClr val="0070C0"/>
              </a:solidFill>
            </a:endParaRPr>
          </a:p>
        </p:txBody>
      </p:sp>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302328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B7CB9BB-30D5-4F57-A138-CC2898A2CF94}"/>
                                            </p:graphicEl>
                                          </p:spTgt>
                                        </p:tgtEl>
                                        <p:attrNameLst>
                                          <p:attrName>style.visibility</p:attrName>
                                        </p:attrNameLst>
                                      </p:cBhvr>
                                      <p:to>
                                        <p:strVal val="visible"/>
                                      </p:to>
                                    </p:set>
                                    <p:animEffect transition="in" filter="fade">
                                      <p:cBhvr>
                                        <p:cTn id="7" dur="500"/>
                                        <p:tgtEl>
                                          <p:spTgt spid="4">
                                            <p:graphicEl>
                                              <a:dgm id="{0B7CB9BB-30D5-4F57-A138-CC2898A2CF9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68A6D64-323A-41DD-9516-DA2C55D71DF0}"/>
                                            </p:graphicEl>
                                          </p:spTgt>
                                        </p:tgtEl>
                                        <p:attrNameLst>
                                          <p:attrName>style.visibility</p:attrName>
                                        </p:attrNameLst>
                                      </p:cBhvr>
                                      <p:to>
                                        <p:strVal val="visible"/>
                                      </p:to>
                                    </p:set>
                                    <p:animEffect transition="in" filter="fade">
                                      <p:cBhvr>
                                        <p:cTn id="12" dur="500"/>
                                        <p:tgtEl>
                                          <p:spTgt spid="4">
                                            <p:graphicEl>
                                              <a:dgm id="{568A6D64-323A-41DD-9516-DA2C55D71DF0}"/>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64B09522-72EA-44FC-8704-81DA65D50E96}"/>
                                            </p:graphicEl>
                                          </p:spTgt>
                                        </p:tgtEl>
                                        <p:attrNameLst>
                                          <p:attrName>style.visibility</p:attrName>
                                        </p:attrNameLst>
                                      </p:cBhvr>
                                      <p:to>
                                        <p:strVal val="visible"/>
                                      </p:to>
                                    </p:set>
                                    <p:animEffect transition="in" filter="fade">
                                      <p:cBhvr>
                                        <p:cTn id="15" dur="500"/>
                                        <p:tgtEl>
                                          <p:spTgt spid="4">
                                            <p:graphicEl>
                                              <a:dgm id="{64B09522-72EA-44FC-8704-81DA65D50E9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AD9ACEB1-5360-491B-BBC1-DB4B0743D8DF}"/>
                                            </p:graphicEl>
                                          </p:spTgt>
                                        </p:tgtEl>
                                        <p:attrNameLst>
                                          <p:attrName>style.visibility</p:attrName>
                                        </p:attrNameLst>
                                      </p:cBhvr>
                                      <p:to>
                                        <p:strVal val="visible"/>
                                      </p:to>
                                    </p:set>
                                    <p:animEffect transition="in" filter="fade">
                                      <p:cBhvr>
                                        <p:cTn id="20" dur="500"/>
                                        <p:tgtEl>
                                          <p:spTgt spid="4">
                                            <p:graphicEl>
                                              <a:dgm id="{AD9ACEB1-5360-491B-BBC1-DB4B0743D8DF}"/>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7040FF1A-879C-450B-8A34-063A3404CA5C}"/>
                                            </p:graphicEl>
                                          </p:spTgt>
                                        </p:tgtEl>
                                        <p:attrNameLst>
                                          <p:attrName>style.visibility</p:attrName>
                                        </p:attrNameLst>
                                      </p:cBhvr>
                                      <p:to>
                                        <p:strVal val="visible"/>
                                      </p:to>
                                    </p:set>
                                    <p:animEffect transition="in" filter="fade">
                                      <p:cBhvr>
                                        <p:cTn id="23" dur="500"/>
                                        <p:tgtEl>
                                          <p:spTgt spid="4">
                                            <p:graphicEl>
                                              <a:dgm id="{7040FF1A-879C-450B-8A34-063A3404CA5C}"/>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C65049B5-4451-4C37-9ABD-831407E3FB05}"/>
                                            </p:graphicEl>
                                          </p:spTgt>
                                        </p:tgtEl>
                                        <p:attrNameLst>
                                          <p:attrName>style.visibility</p:attrName>
                                        </p:attrNameLst>
                                      </p:cBhvr>
                                      <p:to>
                                        <p:strVal val="visible"/>
                                      </p:to>
                                    </p:set>
                                    <p:animEffect transition="in" filter="fade">
                                      <p:cBhvr>
                                        <p:cTn id="26" dur="500"/>
                                        <p:tgtEl>
                                          <p:spTgt spid="4">
                                            <p:graphicEl>
                                              <a:dgm id="{C65049B5-4451-4C37-9ABD-831407E3FB0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smtClean="0"/>
              <a:t>التربية </a:t>
            </a:r>
            <a:r>
              <a:rPr lang="ar-OM" b="1" u="sng" dirty="0"/>
              <a:t>في المجتمعات البدائية:</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29474020"/>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83142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349097730"/>
              </p:ext>
            </p:extLst>
          </p:nvPr>
        </p:nvGraphicFramePr>
        <p:xfrm>
          <a:off x="152400" y="457201"/>
          <a:ext cx="17830800" cy="117951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038980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CC864A8-5276-4E4C-828B-4C04C2CBECC0}"/>
                                            </p:graphicEl>
                                          </p:spTgt>
                                        </p:tgtEl>
                                        <p:attrNameLst>
                                          <p:attrName>style.visibility</p:attrName>
                                        </p:attrNameLst>
                                      </p:cBhvr>
                                      <p:to>
                                        <p:strVal val="visible"/>
                                      </p:to>
                                    </p:set>
                                    <p:animEffect transition="in" filter="fade">
                                      <p:cBhvr>
                                        <p:cTn id="7" dur="500"/>
                                        <p:tgtEl>
                                          <p:spTgt spid="4">
                                            <p:graphicEl>
                                              <a:dgm id="{CCC864A8-5276-4E4C-828B-4C04C2CBECC0}"/>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0F72A1CE-C0B2-4502-AF5A-32F9E169BBA3}"/>
                                            </p:graphicEl>
                                          </p:spTgt>
                                        </p:tgtEl>
                                        <p:attrNameLst>
                                          <p:attrName>style.visibility</p:attrName>
                                        </p:attrNameLst>
                                      </p:cBhvr>
                                      <p:to>
                                        <p:strVal val="visible"/>
                                      </p:to>
                                    </p:set>
                                    <p:animEffect transition="in" filter="fade">
                                      <p:cBhvr>
                                        <p:cTn id="10" dur="500"/>
                                        <p:tgtEl>
                                          <p:spTgt spid="4">
                                            <p:graphicEl>
                                              <a:dgm id="{0F72A1CE-C0B2-4502-AF5A-32F9E169BBA3}"/>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EDAA4255-D191-469F-B185-57D549CDCCDD}"/>
                                            </p:graphicEl>
                                          </p:spTgt>
                                        </p:tgtEl>
                                        <p:attrNameLst>
                                          <p:attrName>style.visibility</p:attrName>
                                        </p:attrNameLst>
                                      </p:cBhvr>
                                      <p:to>
                                        <p:strVal val="visible"/>
                                      </p:to>
                                    </p:set>
                                    <p:animEffect transition="in" filter="fade">
                                      <p:cBhvr>
                                        <p:cTn id="15" dur="500"/>
                                        <p:tgtEl>
                                          <p:spTgt spid="4">
                                            <p:graphicEl>
                                              <a:dgm id="{EDAA4255-D191-469F-B185-57D549CDCCDD}"/>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1C78A29D-CB66-4CE3-912D-E616A4B93B4F}"/>
                                            </p:graphicEl>
                                          </p:spTgt>
                                        </p:tgtEl>
                                        <p:attrNameLst>
                                          <p:attrName>style.visibility</p:attrName>
                                        </p:attrNameLst>
                                      </p:cBhvr>
                                      <p:to>
                                        <p:strVal val="visible"/>
                                      </p:to>
                                    </p:set>
                                    <p:animEffect transition="in" filter="fade">
                                      <p:cBhvr>
                                        <p:cTn id="18" dur="500"/>
                                        <p:tgtEl>
                                          <p:spTgt spid="4">
                                            <p:graphicEl>
                                              <a:dgm id="{1C78A29D-CB66-4CE3-912D-E616A4B93B4F}"/>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CD5B2B90-EEFD-4720-97E9-F38FE8F58B5B}"/>
                                            </p:graphicEl>
                                          </p:spTgt>
                                        </p:tgtEl>
                                        <p:attrNameLst>
                                          <p:attrName>style.visibility</p:attrName>
                                        </p:attrNameLst>
                                      </p:cBhvr>
                                      <p:to>
                                        <p:strVal val="visible"/>
                                      </p:to>
                                    </p:set>
                                    <p:animEffect transition="in" filter="fade">
                                      <p:cBhvr>
                                        <p:cTn id="23" dur="500"/>
                                        <p:tgtEl>
                                          <p:spTgt spid="4">
                                            <p:graphicEl>
                                              <a:dgm id="{CD5B2B90-EEFD-4720-97E9-F38FE8F58B5B}"/>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B3114EBA-50C9-48D6-8D58-172C2F304491}"/>
                                            </p:graphicEl>
                                          </p:spTgt>
                                        </p:tgtEl>
                                        <p:attrNameLst>
                                          <p:attrName>style.visibility</p:attrName>
                                        </p:attrNameLst>
                                      </p:cBhvr>
                                      <p:to>
                                        <p:strVal val="visible"/>
                                      </p:to>
                                    </p:set>
                                    <p:animEffect transition="in" filter="fade">
                                      <p:cBhvr>
                                        <p:cTn id="26" dur="500"/>
                                        <p:tgtEl>
                                          <p:spTgt spid="4">
                                            <p:graphicEl>
                                              <a:dgm id="{B3114EBA-50C9-48D6-8D58-172C2F30449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CBF44513-7FC9-42C3-B6D0-47B343F6EC6E}"/>
                                            </p:graphicEl>
                                          </p:spTgt>
                                        </p:tgtEl>
                                        <p:attrNameLst>
                                          <p:attrName>style.visibility</p:attrName>
                                        </p:attrNameLst>
                                      </p:cBhvr>
                                      <p:to>
                                        <p:strVal val="visible"/>
                                      </p:to>
                                    </p:set>
                                    <p:animEffect transition="in" filter="fade">
                                      <p:cBhvr>
                                        <p:cTn id="31" dur="500"/>
                                        <p:tgtEl>
                                          <p:spTgt spid="4">
                                            <p:graphicEl>
                                              <a:dgm id="{CBF44513-7FC9-42C3-B6D0-47B343F6EC6E}"/>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740EFD4D-5472-47B0-914A-847A4F44821A}"/>
                                            </p:graphicEl>
                                          </p:spTgt>
                                        </p:tgtEl>
                                        <p:attrNameLst>
                                          <p:attrName>style.visibility</p:attrName>
                                        </p:attrNameLst>
                                      </p:cBhvr>
                                      <p:to>
                                        <p:strVal val="visible"/>
                                      </p:to>
                                    </p:set>
                                    <p:animEffect transition="in" filter="fade">
                                      <p:cBhvr>
                                        <p:cTn id="34" dur="500"/>
                                        <p:tgtEl>
                                          <p:spTgt spid="4">
                                            <p:graphicEl>
                                              <a:dgm id="{740EFD4D-5472-47B0-914A-847A4F44821A}"/>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2750281C-A29C-47C5-A6EC-A1512E6963EB}"/>
                                            </p:graphicEl>
                                          </p:spTgt>
                                        </p:tgtEl>
                                        <p:attrNameLst>
                                          <p:attrName>style.visibility</p:attrName>
                                        </p:attrNameLst>
                                      </p:cBhvr>
                                      <p:to>
                                        <p:strVal val="visible"/>
                                      </p:to>
                                    </p:set>
                                    <p:animEffect transition="in" filter="fade">
                                      <p:cBhvr>
                                        <p:cTn id="39" dur="500"/>
                                        <p:tgtEl>
                                          <p:spTgt spid="4">
                                            <p:graphicEl>
                                              <a:dgm id="{2750281C-A29C-47C5-A6EC-A1512E6963EB}"/>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34D11EAD-2F1B-43F2-8B23-85DCB3B2FA3E}"/>
                                            </p:graphicEl>
                                          </p:spTgt>
                                        </p:tgtEl>
                                        <p:attrNameLst>
                                          <p:attrName>style.visibility</p:attrName>
                                        </p:attrNameLst>
                                      </p:cBhvr>
                                      <p:to>
                                        <p:strVal val="visible"/>
                                      </p:to>
                                    </p:set>
                                    <p:animEffect transition="in" filter="fade">
                                      <p:cBhvr>
                                        <p:cTn id="42" dur="500"/>
                                        <p:tgtEl>
                                          <p:spTgt spid="4">
                                            <p:graphicEl>
                                              <a:dgm id="{34D11EAD-2F1B-43F2-8B23-85DCB3B2FA3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3EA10957-FC86-404C-B013-F8CC272C58F3}"/>
                                            </p:graphicEl>
                                          </p:spTgt>
                                        </p:tgtEl>
                                        <p:attrNameLst>
                                          <p:attrName>style.visibility</p:attrName>
                                        </p:attrNameLst>
                                      </p:cBhvr>
                                      <p:to>
                                        <p:strVal val="visible"/>
                                      </p:to>
                                    </p:set>
                                    <p:animEffect transition="in" filter="fade">
                                      <p:cBhvr>
                                        <p:cTn id="47" dur="500"/>
                                        <p:tgtEl>
                                          <p:spTgt spid="4">
                                            <p:graphicEl>
                                              <a:dgm id="{3EA10957-FC86-404C-B013-F8CC272C58F3}"/>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E82E8A56-DF4C-476F-ADB0-DDE4C7F525C7}"/>
                                            </p:graphicEl>
                                          </p:spTgt>
                                        </p:tgtEl>
                                        <p:attrNameLst>
                                          <p:attrName>style.visibility</p:attrName>
                                        </p:attrNameLst>
                                      </p:cBhvr>
                                      <p:to>
                                        <p:strVal val="visible"/>
                                      </p:to>
                                    </p:set>
                                    <p:animEffect transition="in" filter="fade">
                                      <p:cBhvr>
                                        <p:cTn id="50" dur="500"/>
                                        <p:tgtEl>
                                          <p:spTgt spid="4">
                                            <p:graphicEl>
                                              <a:dgm id="{E82E8A56-DF4C-476F-ADB0-DDE4C7F525C7}"/>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graphicEl>
                                              <a:dgm id="{EC36B4E3-D083-4DA3-A0CC-29E6625A76BD}"/>
                                            </p:graphicEl>
                                          </p:spTgt>
                                        </p:tgtEl>
                                        <p:attrNameLst>
                                          <p:attrName>style.visibility</p:attrName>
                                        </p:attrNameLst>
                                      </p:cBhvr>
                                      <p:to>
                                        <p:strVal val="visible"/>
                                      </p:to>
                                    </p:set>
                                    <p:animEffect transition="in" filter="fade">
                                      <p:cBhvr>
                                        <p:cTn id="55" dur="500"/>
                                        <p:tgtEl>
                                          <p:spTgt spid="4">
                                            <p:graphicEl>
                                              <a:dgm id="{EC36B4E3-D083-4DA3-A0CC-29E6625A76BD}"/>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
                                            <p:graphicEl>
                                              <a:dgm id="{67B31375-6BDF-42AF-9CE9-30190CB2CDBA}"/>
                                            </p:graphicEl>
                                          </p:spTgt>
                                        </p:tgtEl>
                                        <p:attrNameLst>
                                          <p:attrName>style.visibility</p:attrName>
                                        </p:attrNameLst>
                                      </p:cBhvr>
                                      <p:to>
                                        <p:strVal val="visible"/>
                                      </p:to>
                                    </p:set>
                                    <p:animEffect transition="in" filter="fade">
                                      <p:cBhvr>
                                        <p:cTn id="58" dur="500"/>
                                        <p:tgtEl>
                                          <p:spTgt spid="4">
                                            <p:graphicEl>
                                              <a:dgm id="{67B31375-6BDF-42AF-9CE9-30190CB2CDB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smtClean="0"/>
              <a:t>التربية </a:t>
            </a:r>
            <a:r>
              <a:rPr lang="ar-OM" b="1" u="sng" dirty="0"/>
              <a:t>في العصور القديمة :</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86478250"/>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1607320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9B099AA-8A81-4A34-ADD9-1DF98A0A3B79}"/>
                                            </p:graphicEl>
                                          </p:spTgt>
                                        </p:tgtEl>
                                        <p:attrNameLst>
                                          <p:attrName>style.visibility</p:attrName>
                                        </p:attrNameLst>
                                      </p:cBhvr>
                                      <p:to>
                                        <p:strVal val="visible"/>
                                      </p:to>
                                    </p:set>
                                    <p:animEffect transition="in" filter="fade">
                                      <p:cBhvr>
                                        <p:cTn id="7" dur="500"/>
                                        <p:tgtEl>
                                          <p:spTgt spid="4">
                                            <p:graphicEl>
                                              <a:dgm id="{99B099AA-8A81-4A34-ADD9-1DF98A0A3B7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D6DFC90-6667-4C64-BE7A-45AE0E8752C1}"/>
                                            </p:graphicEl>
                                          </p:spTgt>
                                        </p:tgtEl>
                                        <p:attrNameLst>
                                          <p:attrName>style.visibility</p:attrName>
                                        </p:attrNameLst>
                                      </p:cBhvr>
                                      <p:to>
                                        <p:strVal val="visible"/>
                                      </p:to>
                                    </p:set>
                                    <p:animEffect transition="in" filter="fade">
                                      <p:cBhvr>
                                        <p:cTn id="12" dur="500"/>
                                        <p:tgtEl>
                                          <p:spTgt spid="4">
                                            <p:graphicEl>
                                              <a:dgm id="{BD6DFC90-6667-4C64-BE7A-45AE0E8752C1}"/>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F6A3333E-7D43-4E0C-BEE6-EB36A1278F13}"/>
                                            </p:graphicEl>
                                          </p:spTgt>
                                        </p:tgtEl>
                                        <p:attrNameLst>
                                          <p:attrName>style.visibility</p:attrName>
                                        </p:attrNameLst>
                                      </p:cBhvr>
                                      <p:to>
                                        <p:strVal val="visible"/>
                                      </p:to>
                                    </p:set>
                                    <p:animEffect transition="in" filter="fade">
                                      <p:cBhvr>
                                        <p:cTn id="15" dur="500"/>
                                        <p:tgtEl>
                                          <p:spTgt spid="4">
                                            <p:graphicEl>
                                              <a:dgm id="{F6A3333E-7D43-4E0C-BEE6-EB36A1278F1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334DC99E-51A8-4541-A34D-FFF82544251D}"/>
                                            </p:graphicEl>
                                          </p:spTgt>
                                        </p:tgtEl>
                                        <p:attrNameLst>
                                          <p:attrName>style.visibility</p:attrName>
                                        </p:attrNameLst>
                                      </p:cBhvr>
                                      <p:to>
                                        <p:strVal val="visible"/>
                                      </p:to>
                                    </p:set>
                                    <p:animEffect transition="in" filter="fade">
                                      <p:cBhvr>
                                        <p:cTn id="20" dur="500"/>
                                        <p:tgtEl>
                                          <p:spTgt spid="4">
                                            <p:graphicEl>
                                              <a:dgm id="{334DC99E-51A8-4541-A34D-FFF82544251D}"/>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74DBE277-1544-4B3B-A2D8-3C2E41BC9C89}"/>
                                            </p:graphicEl>
                                          </p:spTgt>
                                        </p:tgtEl>
                                        <p:attrNameLst>
                                          <p:attrName>style.visibility</p:attrName>
                                        </p:attrNameLst>
                                      </p:cBhvr>
                                      <p:to>
                                        <p:strVal val="visible"/>
                                      </p:to>
                                    </p:set>
                                    <p:animEffect transition="in" filter="fade">
                                      <p:cBhvr>
                                        <p:cTn id="23" dur="500"/>
                                        <p:tgtEl>
                                          <p:spTgt spid="4">
                                            <p:graphicEl>
                                              <a:dgm id="{74DBE277-1544-4B3B-A2D8-3C2E41BC9C8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23367107"/>
              </p:ext>
            </p:extLst>
          </p:nvPr>
        </p:nvGraphicFramePr>
        <p:xfrm>
          <a:off x="304800" y="609600"/>
          <a:ext cx="17678400" cy="1249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5219498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E490059-9D1B-410C-88AE-E4405B0BDD1E}"/>
                                            </p:graphicEl>
                                          </p:spTgt>
                                        </p:tgtEl>
                                        <p:attrNameLst>
                                          <p:attrName>style.visibility</p:attrName>
                                        </p:attrNameLst>
                                      </p:cBhvr>
                                      <p:to>
                                        <p:strVal val="visible"/>
                                      </p:to>
                                    </p:set>
                                    <p:animEffect transition="in" filter="fade">
                                      <p:cBhvr>
                                        <p:cTn id="7" dur="500"/>
                                        <p:tgtEl>
                                          <p:spTgt spid="4">
                                            <p:graphicEl>
                                              <a:dgm id="{2E490059-9D1B-410C-88AE-E4405B0BDD1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A6105DC-DEDB-4E45-907C-150541B25E19}"/>
                                            </p:graphicEl>
                                          </p:spTgt>
                                        </p:tgtEl>
                                        <p:attrNameLst>
                                          <p:attrName>style.visibility</p:attrName>
                                        </p:attrNameLst>
                                      </p:cBhvr>
                                      <p:to>
                                        <p:strVal val="visible"/>
                                      </p:to>
                                    </p:set>
                                    <p:animEffect transition="in" filter="fade">
                                      <p:cBhvr>
                                        <p:cTn id="12" dur="500"/>
                                        <p:tgtEl>
                                          <p:spTgt spid="4">
                                            <p:graphicEl>
                                              <a:dgm id="{9A6105DC-DEDB-4E45-907C-150541B25E19}"/>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4F225B44-C424-4533-9499-ABFDEFD363AB}"/>
                                            </p:graphicEl>
                                          </p:spTgt>
                                        </p:tgtEl>
                                        <p:attrNameLst>
                                          <p:attrName>style.visibility</p:attrName>
                                        </p:attrNameLst>
                                      </p:cBhvr>
                                      <p:to>
                                        <p:strVal val="visible"/>
                                      </p:to>
                                    </p:set>
                                    <p:animEffect transition="in" filter="fade">
                                      <p:cBhvr>
                                        <p:cTn id="15" dur="500"/>
                                        <p:tgtEl>
                                          <p:spTgt spid="4">
                                            <p:graphicEl>
                                              <a:dgm id="{4F225B44-C424-4533-9499-ABFDEFD363A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46DD4685-01F2-4AF0-B0CF-3B552CC016D8}"/>
                                            </p:graphicEl>
                                          </p:spTgt>
                                        </p:tgtEl>
                                        <p:attrNameLst>
                                          <p:attrName>style.visibility</p:attrName>
                                        </p:attrNameLst>
                                      </p:cBhvr>
                                      <p:to>
                                        <p:strVal val="visible"/>
                                      </p:to>
                                    </p:set>
                                    <p:animEffect transition="in" filter="fade">
                                      <p:cBhvr>
                                        <p:cTn id="20" dur="500"/>
                                        <p:tgtEl>
                                          <p:spTgt spid="4">
                                            <p:graphicEl>
                                              <a:dgm id="{46DD4685-01F2-4AF0-B0CF-3B552CC016D8}"/>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2F714DF3-B2A7-48A7-B526-741E2CDE97BA}"/>
                                            </p:graphicEl>
                                          </p:spTgt>
                                        </p:tgtEl>
                                        <p:attrNameLst>
                                          <p:attrName>style.visibility</p:attrName>
                                        </p:attrNameLst>
                                      </p:cBhvr>
                                      <p:to>
                                        <p:strVal val="visible"/>
                                      </p:to>
                                    </p:set>
                                    <p:animEffect transition="in" filter="fade">
                                      <p:cBhvr>
                                        <p:cTn id="23" dur="500"/>
                                        <p:tgtEl>
                                          <p:spTgt spid="4">
                                            <p:graphicEl>
                                              <a:dgm id="{2F714DF3-B2A7-48A7-B526-741E2CDE97BA}"/>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F8502B3B-5D7D-4B41-8F91-BA61B2C714DC}"/>
                                            </p:graphicEl>
                                          </p:spTgt>
                                        </p:tgtEl>
                                        <p:attrNameLst>
                                          <p:attrName>style.visibility</p:attrName>
                                        </p:attrNameLst>
                                      </p:cBhvr>
                                      <p:to>
                                        <p:strVal val="visible"/>
                                      </p:to>
                                    </p:set>
                                    <p:animEffect transition="in" filter="fade">
                                      <p:cBhvr>
                                        <p:cTn id="28" dur="500"/>
                                        <p:tgtEl>
                                          <p:spTgt spid="4">
                                            <p:graphicEl>
                                              <a:dgm id="{F8502B3B-5D7D-4B41-8F91-BA61B2C714DC}"/>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3CDD5008-4619-4BF8-A5B9-7A215F5F61AF}"/>
                                            </p:graphicEl>
                                          </p:spTgt>
                                        </p:tgtEl>
                                        <p:attrNameLst>
                                          <p:attrName>style.visibility</p:attrName>
                                        </p:attrNameLst>
                                      </p:cBhvr>
                                      <p:to>
                                        <p:strVal val="visible"/>
                                      </p:to>
                                    </p:set>
                                    <p:animEffect transition="in" filter="fade">
                                      <p:cBhvr>
                                        <p:cTn id="31" dur="500"/>
                                        <p:tgtEl>
                                          <p:spTgt spid="4">
                                            <p:graphicEl>
                                              <a:dgm id="{3CDD5008-4619-4BF8-A5B9-7A215F5F61AF}"/>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993C2669-B0C6-4C28-812C-B4E10B5E9E29}"/>
                                            </p:graphicEl>
                                          </p:spTgt>
                                        </p:tgtEl>
                                        <p:attrNameLst>
                                          <p:attrName>style.visibility</p:attrName>
                                        </p:attrNameLst>
                                      </p:cBhvr>
                                      <p:to>
                                        <p:strVal val="visible"/>
                                      </p:to>
                                    </p:set>
                                    <p:animEffect transition="in" filter="fade">
                                      <p:cBhvr>
                                        <p:cTn id="36" dur="500"/>
                                        <p:tgtEl>
                                          <p:spTgt spid="4">
                                            <p:graphicEl>
                                              <a:dgm id="{993C2669-B0C6-4C28-812C-B4E10B5E9E29}"/>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4BB6EC13-61BE-4458-8C40-C422269FC0DA}"/>
                                            </p:graphicEl>
                                          </p:spTgt>
                                        </p:tgtEl>
                                        <p:attrNameLst>
                                          <p:attrName>style.visibility</p:attrName>
                                        </p:attrNameLst>
                                      </p:cBhvr>
                                      <p:to>
                                        <p:strVal val="visible"/>
                                      </p:to>
                                    </p:set>
                                    <p:animEffect transition="in" filter="fade">
                                      <p:cBhvr>
                                        <p:cTn id="39" dur="500"/>
                                        <p:tgtEl>
                                          <p:spTgt spid="4">
                                            <p:graphicEl>
                                              <a:dgm id="{4BB6EC13-61BE-4458-8C40-C422269FC0D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8460308"/>
              </p:ext>
            </p:extLst>
          </p:nvPr>
        </p:nvGraphicFramePr>
        <p:xfrm>
          <a:off x="914400" y="1524000"/>
          <a:ext cx="16459200" cy="1173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9309116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CE2DC9D-B82B-40B7-97EB-A549FFC5307E}"/>
                                            </p:graphicEl>
                                          </p:spTgt>
                                        </p:tgtEl>
                                        <p:attrNameLst>
                                          <p:attrName>style.visibility</p:attrName>
                                        </p:attrNameLst>
                                      </p:cBhvr>
                                      <p:to>
                                        <p:strVal val="visible"/>
                                      </p:to>
                                    </p:set>
                                    <p:animEffect transition="in" filter="fade">
                                      <p:cBhvr>
                                        <p:cTn id="7" dur="500"/>
                                        <p:tgtEl>
                                          <p:spTgt spid="4">
                                            <p:graphicEl>
                                              <a:dgm id="{ECE2DC9D-B82B-40B7-97EB-A549FFC5307E}"/>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E61856C8-FDD4-4165-88AE-316119554B6C}"/>
                                            </p:graphicEl>
                                          </p:spTgt>
                                        </p:tgtEl>
                                        <p:attrNameLst>
                                          <p:attrName>style.visibility</p:attrName>
                                        </p:attrNameLst>
                                      </p:cBhvr>
                                      <p:to>
                                        <p:strVal val="visible"/>
                                      </p:to>
                                    </p:set>
                                    <p:animEffect transition="in" filter="fade">
                                      <p:cBhvr>
                                        <p:cTn id="10" dur="500"/>
                                        <p:tgtEl>
                                          <p:spTgt spid="4">
                                            <p:graphicEl>
                                              <a:dgm id="{E61856C8-FDD4-4165-88AE-316119554B6C}"/>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C4806945-DC53-46F3-8FA8-29E2AAD01938}"/>
                                            </p:graphicEl>
                                          </p:spTgt>
                                        </p:tgtEl>
                                        <p:attrNameLst>
                                          <p:attrName>style.visibility</p:attrName>
                                        </p:attrNameLst>
                                      </p:cBhvr>
                                      <p:to>
                                        <p:strVal val="visible"/>
                                      </p:to>
                                    </p:set>
                                    <p:animEffect transition="in" filter="fade">
                                      <p:cBhvr>
                                        <p:cTn id="15" dur="500"/>
                                        <p:tgtEl>
                                          <p:spTgt spid="4">
                                            <p:graphicEl>
                                              <a:dgm id="{C4806945-DC53-46F3-8FA8-29E2AAD01938}"/>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60B67472-69C0-41A6-8036-5F2D62194E49}"/>
                                            </p:graphicEl>
                                          </p:spTgt>
                                        </p:tgtEl>
                                        <p:attrNameLst>
                                          <p:attrName>style.visibility</p:attrName>
                                        </p:attrNameLst>
                                      </p:cBhvr>
                                      <p:to>
                                        <p:strVal val="visible"/>
                                      </p:to>
                                    </p:set>
                                    <p:animEffect transition="in" filter="fade">
                                      <p:cBhvr>
                                        <p:cTn id="18" dur="500"/>
                                        <p:tgtEl>
                                          <p:spTgt spid="4">
                                            <p:graphicEl>
                                              <a:dgm id="{60B67472-69C0-41A6-8036-5F2D62194E4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8A5FC50C-F98D-4CD4-A87F-CA35EB18120B}"/>
                                            </p:graphicEl>
                                          </p:spTgt>
                                        </p:tgtEl>
                                        <p:attrNameLst>
                                          <p:attrName>style.visibility</p:attrName>
                                        </p:attrNameLst>
                                      </p:cBhvr>
                                      <p:to>
                                        <p:strVal val="visible"/>
                                      </p:to>
                                    </p:set>
                                    <p:animEffect transition="in" filter="fade">
                                      <p:cBhvr>
                                        <p:cTn id="23" dur="500"/>
                                        <p:tgtEl>
                                          <p:spTgt spid="4">
                                            <p:graphicEl>
                                              <a:dgm id="{8A5FC50C-F98D-4CD4-A87F-CA35EB18120B}"/>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09C8E22E-0C64-463A-9AFB-43F49946252F}"/>
                                            </p:graphicEl>
                                          </p:spTgt>
                                        </p:tgtEl>
                                        <p:attrNameLst>
                                          <p:attrName>style.visibility</p:attrName>
                                        </p:attrNameLst>
                                      </p:cBhvr>
                                      <p:to>
                                        <p:strVal val="visible"/>
                                      </p:to>
                                    </p:set>
                                    <p:animEffect transition="in" filter="fade">
                                      <p:cBhvr>
                                        <p:cTn id="26" dur="500"/>
                                        <p:tgtEl>
                                          <p:spTgt spid="4">
                                            <p:graphicEl>
                                              <a:dgm id="{09C8E22E-0C64-463A-9AFB-43F49946252F}"/>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25AA57C2-0B1E-4CE2-8830-8468FCBF6F1D}"/>
                                            </p:graphicEl>
                                          </p:spTgt>
                                        </p:tgtEl>
                                        <p:attrNameLst>
                                          <p:attrName>style.visibility</p:attrName>
                                        </p:attrNameLst>
                                      </p:cBhvr>
                                      <p:to>
                                        <p:strVal val="visible"/>
                                      </p:to>
                                    </p:set>
                                    <p:animEffect transition="in" filter="fade">
                                      <p:cBhvr>
                                        <p:cTn id="31" dur="500"/>
                                        <p:tgtEl>
                                          <p:spTgt spid="4">
                                            <p:graphicEl>
                                              <a:dgm id="{25AA57C2-0B1E-4CE2-8830-8468FCBF6F1D}"/>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1B20F654-5523-4C56-B52F-C784A6CA647A}"/>
                                            </p:graphicEl>
                                          </p:spTgt>
                                        </p:tgtEl>
                                        <p:attrNameLst>
                                          <p:attrName>style.visibility</p:attrName>
                                        </p:attrNameLst>
                                      </p:cBhvr>
                                      <p:to>
                                        <p:strVal val="visible"/>
                                      </p:to>
                                    </p:set>
                                    <p:animEffect transition="in" filter="fade">
                                      <p:cBhvr>
                                        <p:cTn id="34" dur="500"/>
                                        <p:tgtEl>
                                          <p:spTgt spid="4">
                                            <p:graphicEl>
                                              <a:dgm id="{1B20F654-5523-4C56-B52F-C784A6CA64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42649575"/>
              </p:ext>
            </p:extLst>
          </p:nvPr>
        </p:nvGraphicFramePr>
        <p:xfrm>
          <a:off x="914400" y="1066800"/>
          <a:ext cx="16459200" cy="1203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2759398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1182B9C-0113-49A9-B087-C7040C461CB6}"/>
                                            </p:graphicEl>
                                          </p:spTgt>
                                        </p:tgtEl>
                                        <p:attrNameLst>
                                          <p:attrName>style.visibility</p:attrName>
                                        </p:attrNameLst>
                                      </p:cBhvr>
                                      <p:to>
                                        <p:strVal val="visible"/>
                                      </p:to>
                                    </p:set>
                                    <p:animEffect transition="in" filter="fade">
                                      <p:cBhvr>
                                        <p:cTn id="7" dur="500"/>
                                        <p:tgtEl>
                                          <p:spTgt spid="4">
                                            <p:graphicEl>
                                              <a:dgm id="{A1182B9C-0113-49A9-B087-C7040C461CB6}"/>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6C214BF4-B543-4671-B314-17844B0B2E83}"/>
                                            </p:graphicEl>
                                          </p:spTgt>
                                        </p:tgtEl>
                                        <p:attrNameLst>
                                          <p:attrName>style.visibility</p:attrName>
                                        </p:attrNameLst>
                                      </p:cBhvr>
                                      <p:to>
                                        <p:strVal val="visible"/>
                                      </p:to>
                                    </p:set>
                                    <p:animEffect transition="in" filter="fade">
                                      <p:cBhvr>
                                        <p:cTn id="10" dur="500"/>
                                        <p:tgtEl>
                                          <p:spTgt spid="4">
                                            <p:graphicEl>
                                              <a:dgm id="{6C214BF4-B543-4671-B314-17844B0B2E83}"/>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800CB139-A2DB-4290-AF75-4F547BD6D741}"/>
                                            </p:graphicEl>
                                          </p:spTgt>
                                        </p:tgtEl>
                                        <p:attrNameLst>
                                          <p:attrName>style.visibility</p:attrName>
                                        </p:attrNameLst>
                                      </p:cBhvr>
                                      <p:to>
                                        <p:strVal val="visible"/>
                                      </p:to>
                                    </p:set>
                                    <p:animEffect transition="in" filter="fade">
                                      <p:cBhvr>
                                        <p:cTn id="15" dur="500"/>
                                        <p:tgtEl>
                                          <p:spTgt spid="4">
                                            <p:graphicEl>
                                              <a:dgm id="{800CB139-A2DB-4290-AF75-4F547BD6D741}"/>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41FB830A-8960-4577-8A82-555D14B19D69}"/>
                                            </p:graphicEl>
                                          </p:spTgt>
                                        </p:tgtEl>
                                        <p:attrNameLst>
                                          <p:attrName>style.visibility</p:attrName>
                                        </p:attrNameLst>
                                      </p:cBhvr>
                                      <p:to>
                                        <p:strVal val="visible"/>
                                      </p:to>
                                    </p:set>
                                    <p:animEffect transition="in" filter="fade">
                                      <p:cBhvr>
                                        <p:cTn id="18" dur="500"/>
                                        <p:tgtEl>
                                          <p:spTgt spid="4">
                                            <p:graphicEl>
                                              <a:dgm id="{41FB830A-8960-4577-8A82-555D14B19D6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5CA50805-6A75-4790-A6F4-7B6101271878}"/>
                                            </p:graphicEl>
                                          </p:spTgt>
                                        </p:tgtEl>
                                        <p:attrNameLst>
                                          <p:attrName>style.visibility</p:attrName>
                                        </p:attrNameLst>
                                      </p:cBhvr>
                                      <p:to>
                                        <p:strVal val="visible"/>
                                      </p:to>
                                    </p:set>
                                    <p:animEffect transition="in" filter="fade">
                                      <p:cBhvr>
                                        <p:cTn id="23" dur="500"/>
                                        <p:tgtEl>
                                          <p:spTgt spid="4">
                                            <p:graphicEl>
                                              <a:dgm id="{5CA50805-6A75-4790-A6F4-7B6101271878}"/>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B2018CE9-67EB-4E96-B8D0-D08CAF9486D1}"/>
                                            </p:graphicEl>
                                          </p:spTgt>
                                        </p:tgtEl>
                                        <p:attrNameLst>
                                          <p:attrName>style.visibility</p:attrName>
                                        </p:attrNameLst>
                                      </p:cBhvr>
                                      <p:to>
                                        <p:strVal val="visible"/>
                                      </p:to>
                                    </p:set>
                                    <p:animEffect transition="in" filter="fade">
                                      <p:cBhvr>
                                        <p:cTn id="26" dur="500"/>
                                        <p:tgtEl>
                                          <p:spTgt spid="4">
                                            <p:graphicEl>
                                              <a:dgm id="{B2018CE9-67EB-4E96-B8D0-D08CAF9486D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E4F6F8C6-324D-48FD-8D53-BF1692E9D821}"/>
                                            </p:graphicEl>
                                          </p:spTgt>
                                        </p:tgtEl>
                                        <p:attrNameLst>
                                          <p:attrName>style.visibility</p:attrName>
                                        </p:attrNameLst>
                                      </p:cBhvr>
                                      <p:to>
                                        <p:strVal val="visible"/>
                                      </p:to>
                                    </p:set>
                                    <p:animEffect transition="in" filter="fade">
                                      <p:cBhvr>
                                        <p:cTn id="31" dur="500"/>
                                        <p:tgtEl>
                                          <p:spTgt spid="4">
                                            <p:graphicEl>
                                              <a:dgm id="{E4F6F8C6-324D-48FD-8D53-BF1692E9D821}"/>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FB4B9344-D92D-4D4D-AC8F-6FB335A66D3D}"/>
                                            </p:graphicEl>
                                          </p:spTgt>
                                        </p:tgtEl>
                                        <p:attrNameLst>
                                          <p:attrName>style.visibility</p:attrName>
                                        </p:attrNameLst>
                                      </p:cBhvr>
                                      <p:to>
                                        <p:strVal val="visible"/>
                                      </p:to>
                                    </p:set>
                                    <p:animEffect transition="in" filter="fade">
                                      <p:cBhvr>
                                        <p:cTn id="34" dur="500"/>
                                        <p:tgtEl>
                                          <p:spTgt spid="4">
                                            <p:graphicEl>
                                              <a:dgm id="{FB4B9344-D92D-4D4D-AC8F-6FB335A66D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96880919"/>
              </p:ext>
            </p:extLst>
          </p:nvPr>
        </p:nvGraphicFramePr>
        <p:xfrm>
          <a:off x="914400" y="1066801"/>
          <a:ext cx="16459200" cy="111855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6859483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F34A4E8-64BB-461A-B7A5-B6250C013980}"/>
                                            </p:graphicEl>
                                          </p:spTgt>
                                        </p:tgtEl>
                                        <p:attrNameLst>
                                          <p:attrName>style.visibility</p:attrName>
                                        </p:attrNameLst>
                                      </p:cBhvr>
                                      <p:to>
                                        <p:strVal val="visible"/>
                                      </p:to>
                                    </p:set>
                                    <p:animEffect transition="in" filter="fade">
                                      <p:cBhvr>
                                        <p:cTn id="7" dur="500"/>
                                        <p:tgtEl>
                                          <p:spTgt spid="4">
                                            <p:graphicEl>
                                              <a:dgm id="{CF34A4E8-64BB-461A-B7A5-B6250C01398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E1E5DBBC-A32B-433F-92FF-921667254594}"/>
                                            </p:graphicEl>
                                          </p:spTgt>
                                        </p:tgtEl>
                                        <p:attrNameLst>
                                          <p:attrName>style.visibility</p:attrName>
                                        </p:attrNameLst>
                                      </p:cBhvr>
                                      <p:to>
                                        <p:strVal val="visible"/>
                                      </p:to>
                                    </p:set>
                                    <p:animEffect transition="in" filter="fade">
                                      <p:cBhvr>
                                        <p:cTn id="12" dur="500"/>
                                        <p:tgtEl>
                                          <p:spTgt spid="4">
                                            <p:graphicEl>
                                              <a:dgm id="{E1E5DBBC-A32B-433F-92FF-92166725459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A0FAA504-66A6-4613-BB62-30240E2AB1BF}"/>
                                            </p:graphicEl>
                                          </p:spTgt>
                                        </p:tgtEl>
                                        <p:attrNameLst>
                                          <p:attrName>style.visibility</p:attrName>
                                        </p:attrNameLst>
                                      </p:cBhvr>
                                      <p:to>
                                        <p:strVal val="visible"/>
                                      </p:to>
                                    </p:set>
                                    <p:animEffect transition="in" filter="fade">
                                      <p:cBhvr>
                                        <p:cTn id="17" dur="500"/>
                                        <p:tgtEl>
                                          <p:spTgt spid="4">
                                            <p:graphicEl>
                                              <a:dgm id="{A0FAA504-66A6-4613-BB62-30240E2AB1B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3DF16573-5D5C-4C07-A0CB-7A00C8085C50}"/>
                                            </p:graphicEl>
                                          </p:spTgt>
                                        </p:tgtEl>
                                        <p:attrNameLst>
                                          <p:attrName>style.visibility</p:attrName>
                                        </p:attrNameLst>
                                      </p:cBhvr>
                                      <p:to>
                                        <p:strVal val="visible"/>
                                      </p:to>
                                    </p:set>
                                    <p:animEffect transition="in" filter="fade">
                                      <p:cBhvr>
                                        <p:cTn id="22" dur="500"/>
                                        <p:tgtEl>
                                          <p:spTgt spid="4">
                                            <p:graphicEl>
                                              <a:dgm id="{3DF16573-5D5C-4C07-A0CB-7A00C8085C5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634876692"/>
              </p:ext>
            </p:extLst>
          </p:nvPr>
        </p:nvGraphicFramePr>
        <p:xfrm>
          <a:off x="914400" y="762000"/>
          <a:ext cx="16459200" cy="1234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0996077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464F210-3369-4E6C-8585-BC911A4E107E}"/>
                                            </p:graphicEl>
                                          </p:spTgt>
                                        </p:tgtEl>
                                        <p:attrNameLst>
                                          <p:attrName>style.visibility</p:attrName>
                                        </p:attrNameLst>
                                      </p:cBhvr>
                                      <p:to>
                                        <p:strVal val="visible"/>
                                      </p:to>
                                    </p:set>
                                    <p:animEffect transition="in" filter="fade">
                                      <p:cBhvr>
                                        <p:cTn id="7" dur="500"/>
                                        <p:tgtEl>
                                          <p:spTgt spid="4">
                                            <p:graphicEl>
                                              <a:dgm id="{8464F210-3369-4E6C-8585-BC911A4E107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B976FFE-0088-4321-9A60-1868FA7B3778}"/>
                                            </p:graphicEl>
                                          </p:spTgt>
                                        </p:tgtEl>
                                        <p:attrNameLst>
                                          <p:attrName>style.visibility</p:attrName>
                                        </p:attrNameLst>
                                      </p:cBhvr>
                                      <p:to>
                                        <p:strVal val="visible"/>
                                      </p:to>
                                    </p:set>
                                    <p:animEffect transition="in" filter="fade">
                                      <p:cBhvr>
                                        <p:cTn id="12" dur="500"/>
                                        <p:tgtEl>
                                          <p:spTgt spid="4">
                                            <p:graphicEl>
                                              <a:dgm id="{0B976FFE-0088-4321-9A60-1868FA7B377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3C97FF3-203B-484D-A794-039A93A001E6}"/>
                                            </p:graphicEl>
                                          </p:spTgt>
                                        </p:tgtEl>
                                        <p:attrNameLst>
                                          <p:attrName>style.visibility</p:attrName>
                                        </p:attrNameLst>
                                      </p:cBhvr>
                                      <p:to>
                                        <p:strVal val="visible"/>
                                      </p:to>
                                    </p:set>
                                    <p:animEffect transition="in" filter="fade">
                                      <p:cBhvr>
                                        <p:cTn id="17" dur="500"/>
                                        <p:tgtEl>
                                          <p:spTgt spid="4">
                                            <p:graphicEl>
                                              <a:dgm id="{93C97FF3-203B-484D-A794-039A93A001E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10858667"/>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8739882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9C47BB7-A1C2-4F0C-AB1F-E7504B533FD6}"/>
                                            </p:graphicEl>
                                          </p:spTgt>
                                        </p:tgtEl>
                                        <p:attrNameLst>
                                          <p:attrName>style.visibility</p:attrName>
                                        </p:attrNameLst>
                                      </p:cBhvr>
                                      <p:to>
                                        <p:strVal val="visible"/>
                                      </p:to>
                                    </p:set>
                                    <p:animEffect transition="in" filter="fade">
                                      <p:cBhvr>
                                        <p:cTn id="7" dur="500"/>
                                        <p:tgtEl>
                                          <p:spTgt spid="4">
                                            <p:graphicEl>
                                              <a:dgm id="{E9C47BB7-A1C2-4F0C-AB1F-E7504B533FD6}"/>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00004162-F956-470E-A0D3-ED9336051CA9}"/>
                                            </p:graphicEl>
                                          </p:spTgt>
                                        </p:tgtEl>
                                        <p:attrNameLst>
                                          <p:attrName>style.visibility</p:attrName>
                                        </p:attrNameLst>
                                      </p:cBhvr>
                                      <p:to>
                                        <p:strVal val="visible"/>
                                      </p:to>
                                    </p:set>
                                    <p:animEffect transition="in" filter="fade">
                                      <p:cBhvr>
                                        <p:cTn id="10" dur="500"/>
                                        <p:tgtEl>
                                          <p:spTgt spid="4">
                                            <p:graphicEl>
                                              <a:dgm id="{00004162-F956-470E-A0D3-ED9336051CA9}"/>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8A76641D-CF94-44C4-8631-AD432C972795}"/>
                                            </p:graphicEl>
                                          </p:spTgt>
                                        </p:tgtEl>
                                        <p:attrNameLst>
                                          <p:attrName>style.visibility</p:attrName>
                                        </p:attrNameLst>
                                      </p:cBhvr>
                                      <p:to>
                                        <p:strVal val="visible"/>
                                      </p:to>
                                    </p:set>
                                    <p:animEffect transition="in" filter="fade">
                                      <p:cBhvr>
                                        <p:cTn id="15" dur="500"/>
                                        <p:tgtEl>
                                          <p:spTgt spid="4">
                                            <p:graphicEl>
                                              <a:dgm id="{8A76641D-CF94-44C4-8631-AD432C972795}"/>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708A2F21-1166-4E01-B376-B9F9927B8482}"/>
                                            </p:graphicEl>
                                          </p:spTgt>
                                        </p:tgtEl>
                                        <p:attrNameLst>
                                          <p:attrName>style.visibility</p:attrName>
                                        </p:attrNameLst>
                                      </p:cBhvr>
                                      <p:to>
                                        <p:strVal val="visible"/>
                                      </p:to>
                                    </p:set>
                                    <p:animEffect transition="in" filter="fade">
                                      <p:cBhvr>
                                        <p:cTn id="18" dur="500"/>
                                        <p:tgtEl>
                                          <p:spTgt spid="4">
                                            <p:graphicEl>
                                              <a:dgm id="{708A2F21-1166-4E01-B376-B9F9927B8482}"/>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83C80369-9E1F-40A4-9120-DFF7E5038F8A}"/>
                                            </p:graphicEl>
                                          </p:spTgt>
                                        </p:tgtEl>
                                        <p:attrNameLst>
                                          <p:attrName>style.visibility</p:attrName>
                                        </p:attrNameLst>
                                      </p:cBhvr>
                                      <p:to>
                                        <p:strVal val="visible"/>
                                      </p:to>
                                    </p:set>
                                    <p:animEffect transition="in" filter="fade">
                                      <p:cBhvr>
                                        <p:cTn id="23" dur="500"/>
                                        <p:tgtEl>
                                          <p:spTgt spid="4">
                                            <p:graphicEl>
                                              <a:dgm id="{83C80369-9E1F-40A4-9120-DFF7E5038F8A}"/>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7BE81919-F8D0-4DF9-BEC7-510D34C89AD9}"/>
                                            </p:graphicEl>
                                          </p:spTgt>
                                        </p:tgtEl>
                                        <p:attrNameLst>
                                          <p:attrName>style.visibility</p:attrName>
                                        </p:attrNameLst>
                                      </p:cBhvr>
                                      <p:to>
                                        <p:strVal val="visible"/>
                                      </p:to>
                                    </p:set>
                                    <p:animEffect transition="in" filter="fade">
                                      <p:cBhvr>
                                        <p:cTn id="26" dur="500"/>
                                        <p:tgtEl>
                                          <p:spTgt spid="4">
                                            <p:graphicEl>
                                              <a:dgm id="{7BE81919-F8D0-4DF9-BEC7-510D34C89AD9}"/>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045F5D65-90A1-416C-8E03-66FA800D2B27}"/>
                                            </p:graphicEl>
                                          </p:spTgt>
                                        </p:tgtEl>
                                        <p:attrNameLst>
                                          <p:attrName>style.visibility</p:attrName>
                                        </p:attrNameLst>
                                      </p:cBhvr>
                                      <p:to>
                                        <p:strVal val="visible"/>
                                      </p:to>
                                    </p:set>
                                    <p:animEffect transition="in" filter="fade">
                                      <p:cBhvr>
                                        <p:cTn id="31" dur="500"/>
                                        <p:tgtEl>
                                          <p:spTgt spid="4">
                                            <p:graphicEl>
                                              <a:dgm id="{045F5D65-90A1-416C-8E03-66FA800D2B27}"/>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2A16F5A9-8CEB-411E-81AD-D204C7194B57}"/>
                                            </p:graphicEl>
                                          </p:spTgt>
                                        </p:tgtEl>
                                        <p:attrNameLst>
                                          <p:attrName>style.visibility</p:attrName>
                                        </p:attrNameLst>
                                      </p:cBhvr>
                                      <p:to>
                                        <p:strVal val="visible"/>
                                      </p:to>
                                    </p:set>
                                    <p:animEffect transition="in" filter="fade">
                                      <p:cBhvr>
                                        <p:cTn id="34" dur="500"/>
                                        <p:tgtEl>
                                          <p:spTgt spid="4">
                                            <p:graphicEl>
                                              <a:dgm id="{2A16F5A9-8CEB-411E-81AD-D204C7194B57}"/>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EA09711E-1696-4B11-A7C5-18E0E10A9C1B}"/>
                                            </p:graphicEl>
                                          </p:spTgt>
                                        </p:tgtEl>
                                        <p:attrNameLst>
                                          <p:attrName>style.visibility</p:attrName>
                                        </p:attrNameLst>
                                      </p:cBhvr>
                                      <p:to>
                                        <p:strVal val="visible"/>
                                      </p:to>
                                    </p:set>
                                    <p:animEffect transition="in" filter="fade">
                                      <p:cBhvr>
                                        <p:cTn id="39" dur="500"/>
                                        <p:tgtEl>
                                          <p:spTgt spid="4">
                                            <p:graphicEl>
                                              <a:dgm id="{EA09711E-1696-4B11-A7C5-18E0E10A9C1B}"/>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061FB528-9925-4941-9022-290F6FAA883D}"/>
                                            </p:graphicEl>
                                          </p:spTgt>
                                        </p:tgtEl>
                                        <p:attrNameLst>
                                          <p:attrName>style.visibility</p:attrName>
                                        </p:attrNameLst>
                                      </p:cBhvr>
                                      <p:to>
                                        <p:strVal val="visible"/>
                                      </p:to>
                                    </p:set>
                                    <p:animEffect transition="in" filter="fade">
                                      <p:cBhvr>
                                        <p:cTn id="42" dur="500"/>
                                        <p:tgtEl>
                                          <p:spTgt spid="4">
                                            <p:graphicEl>
                                              <a:dgm id="{061FB528-9925-4941-9022-290F6FAA883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C79F8360-49CB-4A59-8E6E-FBCB0FED0908}"/>
                                            </p:graphicEl>
                                          </p:spTgt>
                                        </p:tgtEl>
                                        <p:attrNameLst>
                                          <p:attrName>style.visibility</p:attrName>
                                        </p:attrNameLst>
                                      </p:cBhvr>
                                      <p:to>
                                        <p:strVal val="visible"/>
                                      </p:to>
                                    </p:set>
                                    <p:animEffect transition="in" filter="fade">
                                      <p:cBhvr>
                                        <p:cTn id="47" dur="500"/>
                                        <p:tgtEl>
                                          <p:spTgt spid="4">
                                            <p:graphicEl>
                                              <a:dgm id="{C79F8360-49CB-4A59-8E6E-FBCB0FED0908}"/>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834C7139-D988-427C-BA98-E1BE0CC06F99}"/>
                                            </p:graphicEl>
                                          </p:spTgt>
                                        </p:tgtEl>
                                        <p:attrNameLst>
                                          <p:attrName>style.visibility</p:attrName>
                                        </p:attrNameLst>
                                      </p:cBhvr>
                                      <p:to>
                                        <p:strVal val="visible"/>
                                      </p:to>
                                    </p:set>
                                    <p:animEffect transition="in" filter="fade">
                                      <p:cBhvr>
                                        <p:cTn id="50" dur="500"/>
                                        <p:tgtEl>
                                          <p:spTgt spid="4">
                                            <p:graphicEl>
                                              <a:dgm id="{834C7139-D988-427C-BA98-E1BE0CC06F9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114480101"/>
              </p:ext>
            </p:extLst>
          </p:nvPr>
        </p:nvGraphicFramePr>
        <p:xfrm>
          <a:off x="457200" y="457200"/>
          <a:ext cx="17373600" cy="1234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0976798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22511FB6-8D26-4952-B412-458875F397A2}"/>
                                            </p:graphicEl>
                                          </p:spTgt>
                                        </p:tgtEl>
                                        <p:attrNameLst>
                                          <p:attrName>style.visibility</p:attrName>
                                        </p:attrNameLst>
                                      </p:cBhvr>
                                      <p:to>
                                        <p:strVal val="visible"/>
                                      </p:to>
                                    </p:set>
                                    <p:animEffect transition="in" filter="fade">
                                      <p:cBhvr>
                                        <p:cTn id="7" dur="500"/>
                                        <p:tgtEl>
                                          <p:spTgt spid="6">
                                            <p:graphicEl>
                                              <a:dgm id="{22511FB6-8D26-4952-B412-458875F397A2}"/>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DD328828-259E-4900-AD8E-C402D4703167}"/>
                                            </p:graphicEl>
                                          </p:spTgt>
                                        </p:tgtEl>
                                        <p:attrNameLst>
                                          <p:attrName>style.visibility</p:attrName>
                                        </p:attrNameLst>
                                      </p:cBhvr>
                                      <p:to>
                                        <p:strVal val="visible"/>
                                      </p:to>
                                    </p:set>
                                    <p:animEffect transition="in" filter="fade">
                                      <p:cBhvr>
                                        <p:cTn id="10" dur="500"/>
                                        <p:tgtEl>
                                          <p:spTgt spid="6">
                                            <p:graphicEl>
                                              <a:dgm id="{DD328828-259E-4900-AD8E-C402D4703167}"/>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1DA9F8C3-AF15-41A8-9E29-431C0C65495E}"/>
                                            </p:graphicEl>
                                          </p:spTgt>
                                        </p:tgtEl>
                                        <p:attrNameLst>
                                          <p:attrName>style.visibility</p:attrName>
                                        </p:attrNameLst>
                                      </p:cBhvr>
                                      <p:to>
                                        <p:strVal val="visible"/>
                                      </p:to>
                                    </p:set>
                                    <p:animEffect transition="in" filter="fade">
                                      <p:cBhvr>
                                        <p:cTn id="15" dur="500"/>
                                        <p:tgtEl>
                                          <p:spTgt spid="6">
                                            <p:graphicEl>
                                              <a:dgm id="{1DA9F8C3-AF15-41A8-9E29-431C0C65495E}"/>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D17C93D2-648B-449E-A071-4DA6D78B85A0}"/>
                                            </p:graphicEl>
                                          </p:spTgt>
                                        </p:tgtEl>
                                        <p:attrNameLst>
                                          <p:attrName>style.visibility</p:attrName>
                                        </p:attrNameLst>
                                      </p:cBhvr>
                                      <p:to>
                                        <p:strVal val="visible"/>
                                      </p:to>
                                    </p:set>
                                    <p:animEffect transition="in" filter="fade">
                                      <p:cBhvr>
                                        <p:cTn id="18" dur="500"/>
                                        <p:tgtEl>
                                          <p:spTgt spid="6">
                                            <p:graphicEl>
                                              <a:dgm id="{D17C93D2-648B-449E-A071-4DA6D78B85A0}"/>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C564ECDD-BF11-48E4-8AB8-76F7621A95BF}"/>
                                            </p:graphicEl>
                                          </p:spTgt>
                                        </p:tgtEl>
                                        <p:attrNameLst>
                                          <p:attrName>style.visibility</p:attrName>
                                        </p:attrNameLst>
                                      </p:cBhvr>
                                      <p:to>
                                        <p:strVal val="visible"/>
                                      </p:to>
                                    </p:set>
                                    <p:animEffect transition="in" filter="fade">
                                      <p:cBhvr>
                                        <p:cTn id="23" dur="500"/>
                                        <p:tgtEl>
                                          <p:spTgt spid="6">
                                            <p:graphicEl>
                                              <a:dgm id="{C564ECDD-BF11-48E4-8AB8-76F7621A95BF}"/>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6CAD6371-B85C-4C0D-B153-BC3384B0D19D}"/>
                                            </p:graphicEl>
                                          </p:spTgt>
                                        </p:tgtEl>
                                        <p:attrNameLst>
                                          <p:attrName>style.visibility</p:attrName>
                                        </p:attrNameLst>
                                      </p:cBhvr>
                                      <p:to>
                                        <p:strVal val="visible"/>
                                      </p:to>
                                    </p:set>
                                    <p:animEffect transition="in" filter="fade">
                                      <p:cBhvr>
                                        <p:cTn id="26" dur="500"/>
                                        <p:tgtEl>
                                          <p:spTgt spid="6">
                                            <p:graphicEl>
                                              <a:dgm id="{6CAD6371-B85C-4C0D-B153-BC3384B0D19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graphicEl>
                                              <a:dgm id="{1BC402EF-0589-4CFC-9FF3-847537DE427F}"/>
                                            </p:graphicEl>
                                          </p:spTgt>
                                        </p:tgtEl>
                                        <p:attrNameLst>
                                          <p:attrName>style.visibility</p:attrName>
                                        </p:attrNameLst>
                                      </p:cBhvr>
                                      <p:to>
                                        <p:strVal val="visible"/>
                                      </p:to>
                                    </p:set>
                                    <p:animEffect transition="in" filter="fade">
                                      <p:cBhvr>
                                        <p:cTn id="31" dur="500"/>
                                        <p:tgtEl>
                                          <p:spTgt spid="6">
                                            <p:graphicEl>
                                              <a:dgm id="{1BC402EF-0589-4CFC-9FF3-847537DE427F}"/>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0032CDBF-E5E7-414B-A53B-71858B3F83DA}"/>
                                            </p:graphicEl>
                                          </p:spTgt>
                                        </p:tgtEl>
                                        <p:attrNameLst>
                                          <p:attrName>style.visibility</p:attrName>
                                        </p:attrNameLst>
                                      </p:cBhvr>
                                      <p:to>
                                        <p:strVal val="visible"/>
                                      </p:to>
                                    </p:set>
                                    <p:animEffect transition="in" filter="fade">
                                      <p:cBhvr>
                                        <p:cTn id="34" dur="500"/>
                                        <p:tgtEl>
                                          <p:spTgt spid="6">
                                            <p:graphicEl>
                                              <a:dgm id="{0032CDBF-E5E7-414B-A53B-71858B3F83DA}"/>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graphicEl>
                                              <a:dgm id="{833543C6-6FB0-441F-B688-94E988D559A3}"/>
                                            </p:graphicEl>
                                          </p:spTgt>
                                        </p:tgtEl>
                                        <p:attrNameLst>
                                          <p:attrName>style.visibility</p:attrName>
                                        </p:attrNameLst>
                                      </p:cBhvr>
                                      <p:to>
                                        <p:strVal val="visible"/>
                                      </p:to>
                                    </p:set>
                                    <p:animEffect transition="in" filter="fade">
                                      <p:cBhvr>
                                        <p:cTn id="39" dur="500"/>
                                        <p:tgtEl>
                                          <p:spTgt spid="6">
                                            <p:graphicEl>
                                              <a:dgm id="{833543C6-6FB0-441F-B688-94E988D559A3}"/>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graphicEl>
                                              <a:dgm id="{66EDDEF5-B689-4DCE-A808-D9CDD552BAE4}"/>
                                            </p:graphicEl>
                                          </p:spTgt>
                                        </p:tgtEl>
                                        <p:attrNameLst>
                                          <p:attrName>style.visibility</p:attrName>
                                        </p:attrNameLst>
                                      </p:cBhvr>
                                      <p:to>
                                        <p:strVal val="visible"/>
                                      </p:to>
                                    </p:set>
                                    <p:animEffect transition="in" filter="fade">
                                      <p:cBhvr>
                                        <p:cTn id="42" dur="500"/>
                                        <p:tgtEl>
                                          <p:spTgt spid="6">
                                            <p:graphicEl>
                                              <a:dgm id="{66EDDEF5-B689-4DCE-A808-D9CDD552B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39886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CBA4B11-09C8-4E4A-B2B5-232A967E4EF5}"/>
                                            </p:graphicEl>
                                          </p:spTgt>
                                        </p:tgtEl>
                                        <p:attrNameLst>
                                          <p:attrName>style.visibility</p:attrName>
                                        </p:attrNameLst>
                                      </p:cBhvr>
                                      <p:to>
                                        <p:strVal val="visible"/>
                                      </p:to>
                                    </p:set>
                                    <p:animEffect transition="in" filter="fade">
                                      <p:cBhvr>
                                        <p:cTn id="7" dur="500"/>
                                        <p:tgtEl>
                                          <p:spTgt spid="4">
                                            <p:graphicEl>
                                              <a:dgm id="{ACBA4B11-09C8-4E4A-B2B5-232A967E4EF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D54D2FE-A544-4B47-BFA6-0A64593927EC}"/>
                                            </p:graphicEl>
                                          </p:spTgt>
                                        </p:tgtEl>
                                        <p:attrNameLst>
                                          <p:attrName>style.visibility</p:attrName>
                                        </p:attrNameLst>
                                      </p:cBhvr>
                                      <p:to>
                                        <p:strVal val="visible"/>
                                      </p:to>
                                    </p:set>
                                    <p:animEffect transition="in" filter="fade">
                                      <p:cBhvr>
                                        <p:cTn id="12" dur="500"/>
                                        <p:tgtEl>
                                          <p:spTgt spid="4">
                                            <p:graphicEl>
                                              <a:dgm id="{1D54D2FE-A544-4B47-BFA6-0A64593927EC}"/>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B064E947-6E1F-4A86-B5D7-2AA54A08BDDD}"/>
                                            </p:graphicEl>
                                          </p:spTgt>
                                        </p:tgtEl>
                                        <p:attrNameLst>
                                          <p:attrName>style.visibility</p:attrName>
                                        </p:attrNameLst>
                                      </p:cBhvr>
                                      <p:to>
                                        <p:strVal val="visible"/>
                                      </p:to>
                                    </p:set>
                                    <p:animEffect transition="in" filter="fade">
                                      <p:cBhvr>
                                        <p:cTn id="15" dur="500"/>
                                        <p:tgtEl>
                                          <p:spTgt spid="4">
                                            <p:graphicEl>
                                              <a:dgm id="{B064E947-6E1F-4A86-B5D7-2AA54A08BDDD}"/>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66B8B872-79BA-413F-B692-CC29A33C2D4D}"/>
                                            </p:graphicEl>
                                          </p:spTgt>
                                        </p:tgtEl>
                                        <p:attrNameLst>
                                          <p:attrName>style.visibility</p:attrName>
                                        </p:attrNameLst>
                                      </p:cBhvr>
                                      <p:to>
                                        <p:strVal val="visible"/>
                                      </p:to>
                                    </p:set>
                                    <p:animEffect transition="in" filter="fade">
                                      <p:cBhvr>
                                        <p:cTn id="18" dur="500"/>
                                        <p:tgtEl>
                                          <p:spTgt spid="4">
                                            <p:graphicEl>
                                              <a:dgm id="{66B8B872-79BA-413F-B692-CC29A33C2D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lgn="ctr">
              <a:buNone/>
            </a:pPr>
            <a:r>
              <a:rPr lang="ar-OM" b="1" u="sng" dirty="0" smtClean="0"/>
              <a:t>نشاط</a:t>
            </a:r>
          </a:p>
          <a:p>
            <a:pPr marL="0" indent="0" algn="ctr">
              <a:buNone/>
            </a:pPr>
            <a:r>
              <a:rPr lang="ar-OM" dirty="0" smtClean="0"/>
              <a:t>في ضوء ماورد من مضامين التربية وانواعها واهدافها عبر العصور القديمة. حاور وناقش زميلك في تلك الرؤى والاهداف </a:t>
            </a:r>
          </a:p>
          <a:p>
            <a:pPr marL="0" indent="0" algn="ctr">
              <a:buNone/>
            </a:pPr>
            <a:r>
              <a:rPr lang="ar-OM" dirty="0" smtClean="0"/>
              <a:t>وقارنها بأهداف التربية في المدرسة الحديثة؟</a:t>
            </a:r>
          </a:p>
          <a:p>
            <a:pPr marL="0" indent="0" algn="ctr">
              <a:buNone/>
            </a:pPr>
            <a:r>
              <a:rPr lang="ar-OM" dirty="0" smtClean="0"/>
              <a:t>التربية الهندية</a:t>
            </a:r>
          </a:p>
          <a:p>
            <a:pPr marL="0" indent="0" algn="ctr">
              <a:buNone/>
            </a:pPr>
            <a:r>
              <a:rPr lang="ar-OM" dirty="0" smtClean="0"/>
              <a:t>التربية الفارسية</a:t>
            </a:r>
          </a:p>
          <a:p>
            <a:pPr marL="0" indent="0" algn="ctr">
              <a:buNone/>
            </a:pPr>
            <a:r>
              <a:rPr lang="ar-OM" dirty="0" smtClean="0"/>
              <a:t>التربية الاشورية والبابلية</a:t>
            </a:r>
          </a:p>
          <a:p>
            <a:pPr marL="0" indent="0" algn="ctr">
              <a:buNone/>
            </a:pPr>
            <a:r>
              <a:rPr lang="ar-OM" dirty="0" smtClean="0"/>
              <a:t>التربية الفرعونية</a:t>
            </a:r>
          </a:p>
          <a:p>
            <a:pPr marL="0" indent="0" algn="ctr">
              <a:buNone/>
            </a:pPr>
            <a:r>
              <a:rPr lang="ar-OM" dirty="0" smtClean="0"/>
              <a:t>التربية العبرانية</a:t>
            </a:r>
          </a:p>
          <a:p>
            <a:pPr marL="0" indent="0" algn="ctr">
              <a:buNone/>
            </a:pPr>
            <a:r>
              <a:rPr lang="ar-OM" dirty="0" smtClean="0"/>
              <a:t>التربية الصينية</a:t>
            </a:r>
          </a:p>
          <a:p>
            <a:pPr marL="0" indent="0" algn="ctr">
              <a:buNone/>
            </a:pPr>
            <a:endParaRPr lang="en-US" dirty="0"/>
          </a:p>
        </p:txBody>
      </p:sp>
    </p:spTree>
    <p:extLst>
      <p:ext uri="{BB962C8B-B14F-4D97-AF65-F5344CB8AC3E}">
        <p14:creationId xmlns:p14="http://schemas.microsoft.com/office/powerpoint/2010/main" val="20859413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6632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24.8|2.2"/>
</p:tagLst>
</file>

<file path=ppt/tags/tag2.xml><?xml version="1.0" encoding="utf-8"?>
<p:tagLst xmlns:a="http://schemas.openxmlformats.org/drawingml/2006/main" xmlns:r="http://schemas.openxmlformats.org/officeDocument/2006/relationships" xmlns:p="http://schemas.openxmlformats.org/presentationml/2006/main">
  <p:tag name="TIMING" val="|2.3|2.4|2.1"/>
</p:tagLst>
</file>

<file path=ppt/tags/tag3.xml><?xml version="1.0" encoding="utf-8"?>
<p:tagLst xmlns:a="http://schemas.openxmlformats.org/drawingml/2006/main" xmlns:r="http://schemas.openxmlformats.org/officeDocument/2006/relationships" xmlns:p="http://schemas.openxmlformats.org/presentationml/2006/main">
  <p:tag name="TIMING" val="|2.3|5.3|77.6|68.8|63.3|17.1|38.8"/>
</p:tagLst>
</file>

<file path=ppt/tags/tag4.xml><?xml version="1.0" encoding="utf-8"?>
<p:tagLst xmlns:a="http://schemas.openxmlformats.org/drawingml/2006/main" xmlns:r="http://schemas.openxmlformats.org/officeDocument/2006/relationships" xmlns:p="http://schemas.openxmlformats.org/presentationml/2006/main">
  <p:tag name="TIMING" val="|4.8|9.3|53.3"/>
</p:tagLst>
</file>

<file path=ppt/tags/tag5.xml><?xml version="1.0" encoding="utf-8"?>
<p:tagLst xmlns:a="http://schemas.openxmlformats.org/drawingml/2006/main" xmlns:r="http://schemas.openxmlformats.org/officeDocument/2006/relationships" xmlns:p="http://schemas.openxmlformats.org/presentationml/2006/main">
  <p:tag name="TIMING" val="|1.8|1|12.2|28.1|60.2"/>
</p:tagLst>
</file>

<file path=ppt/tags/tag6.xml><?xml version="1.0" encoding="utf-8"?>
<p:tagLst xmlns:a="http://schemas.openxmlformats.org/drawingml/2006/main" xmlns:r="http://schemas.openxmlformats.org/officeDocument/2006/relationships" xmlns:p="http://schemas.openxmlformats.org/presentationml/2006/main">
  <p:tag name="TIMING" val="|2.8|39.4|13.3|83.7"/>
</p:tagLst>
</file>

<file path=ppt/tags/tag7.xml><?xml version="1.0" encoding="utf-8"?>
<p:tagLst xmlns:a="http://schemas.openxmlformats.org/drawingml/2006/main" xmlns:r="http://schemas.openxmlformats.org/officeDocument/2006/relationships" xmlns:p="http://schemas.openxmlformats.org/presentationml/2006/main">
  <p:tag name="TIMING" val="|10.5|3.8|44.6|7.3"/>
</p:tagLst>
</file>

<file path=ppt/tags/tag8.xml><?xml version="1.0" encoding="utf-8"?>
<p:tagLst xmlns:a="http://schemas.openxmlformats.org/drawingml/2006/main" xmlns:r="http://schemas.openxmlformats.org/officeDocument/2006/relationships" xmlns:p="http://schemas.openxmlformats.org/presentationml/2006/main">
  <p:tag name="TIMING" val="|3.1|0.8|4.9|18.4"/>
</p:tagLst>
</file>

<file path=ppt/tags/tag9.xml><?xml version="1.0" encoding="utf-8"?>
<p:tagLst xmlns:a="http://schemas.openxmlformats.org/drawingml/2006/main" xmlns:r="http://schemas.openxmlformats.org/officeDocument/2006/relationships" xmlns:p="http://schemas.openxmlformats.org/presentationml/2006/main">
  <p:tag name="TIMING" val="|2|3.5|95.8"/>
</p:tagLst>
</file>

<file path=ppt/tags/tag10.xml><?xml version="1.0" encoding="utf-8"?>
<p:tagLst xmlns:a="http://schemas.openxmlformats.org/drawingml/2006/main" xmlns:r="http://schemas.openxmlformats.org/officeDocument/2006/relationships" xmlns:p="http://schemas.openxmlformats.org/presentationml/2006/main">
  <p:tag name="TIMING" val="|1.7|35.6|58.5|12.8|33|52.5"/>
</p:tagLst>
</file>

<file path=ppt/tags/tag11.xml><?xml version="1.0" encoding="utf-8"?>
<p:tagLst xmlns:a="http://schemas.openxmlformats.org/drawingml/2006/main" xmlns:r="http://schemas.openxmlformats.org/officeDocument/2006/relationships" xmlns:p="http://schemas.openxmlformats.org/presentationml/2006/main">
  <p:tag name="TIMING" val="|1.2|7|8.5|52.2|14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690</TotalTime>
  <Words>1097</Words>
  <Application>Microsoft Office PowerPoint</Application>
  <PresentationFormat>Custom</PresentationFormat>
  <Paragraphs>78</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Simplified Arabic</vt:lpstr>
      <vt:lpstr>Times New Roman</vt:lpstr>
      <vt:lpstr>Office Theme</vt:lpstr>
      <vt:lpstr>PowerPoint Presentation</vt:lpstr>
      <vt:lpstr>  الأصول التاريخية للتربية </vt:lpstr>
      <vt:lpstr>التربية عبر العصور التاريخية التالية :</vt:lpstr>
      <vt:lpstr>التربية في المجتمعات البدائية:</vt:lpstr>
      <vt:lpstr>PowerPoint Presentation</vt:lpstr>
      <vt:lpstr>التربية في العصور القديمة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59</cp:revision>
  <dcterms:created xsi:type="dcterms:W3CDTF">2015-08-04T05:55:31Z</dcterms:created>
  <dcterms:modified xsi:type="dcterms:W3CDTF">2022-09-27T07:18:17Z</dcterms:modified>
</cp:coreProperties>
</file>